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303" r:id="rId4"/>
    <p:sldId id="297" r:id="rId5"/>
    <p:sldId id="279" r:id="rId6"/>
    <p:sldId id="260" r:id="rId7"/>
    <p:sldId id="281" r:id="rId8"/>
    <p:sldId id="290" r:id="rId9"/>
    <p:sldId id="263" r:id="rId10"/>
    <p:sldId id="292" r:id="rId11"/>
    <p:sldId id="293" r:id="rId12"/>
    <p:sldId id="276" r:id="rId13"/>
    <p:sldId id="288" r:id="rId14"/>
    <p:sldId id="302" r:id="rId15"/>
    <p:sldId id="300" r:id="rId16"/>
    <p:sldId id="280" r:id="rId17"/>
    <p:sldId id="294" r:id="rId18"/>
    <p:sldId id="286" r:id="rId19"/>
    <p:sldId id="295" r:id="rId20"/>
    <p:sldId id="264" r:id="rId21"/>
    <p:sldId id="287" r:id="rId22"/>
    <p:sldId id="266" r:id="rId23"/>
    <p:sldId id="296" r:id="rId24"/>
    <p:sldId id="291" r:id="rId25"/>
    <p:sldId id="299" r:id="rId26"/>
    <p:sldId id="269" r:id="rId27"/>
    <p:sldId id="283" r:id="rId28"/>
    <p:sldId id="301" r:id="rId29"/>
    <p:sldId id="270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A8A6F-15E8-497F-92DD-239D878EF22A}" v="9" dt="2023-07-02T05:57:03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05957-E1B1-4EBE-B4D2-2299D8BB6F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92D8D5-4A4D-4A28-BE96-BBFF3985FC83}">
      <dgm:prSet/>
      <dgm:spPr/>
      <dgm:t>
        <a:bodyPr/>
        <a:lstStyle/>
        <a:p>
          <a:r>
            <a:rPr lang="en-AU"/>
            <a:t>Students will be </a:t>
          </a:r>
          <a:r>
            <a:rPr lang="en-AU" u="sng"/>
            <a:t>advised</a:t>
          </a:r>
          <a:r>
            <a:rPr lang="en-AU"/>
            <a:t> by their Year 9 Maths teachers as to which level of maths to select.</a:t>
          </a:r>
          <a:endParaRPr lang="en-US"/>
        </a:p>
      </dgm:t>
    </dgm:pt>
    <dgm:pt modelId="{CF185F9E-B380-4300-B681-1EFC6CEB518C}" type="parTrans" cxnId="{057BC468-7264-41AA-BEBA-D88AD9FFF889}">
      <dgm:prSet/>
      <dgm:spPr/>
      <dgm:t>
        <a:bodyPr/>
        <a:lstStyle/>
        <a:p>
          <a:endParaRPr lang="en-US"/>
        </a:p>
      </dgm:t>
    </dgm:pt>
    <dgm:pt modelId="{B051252E-3CEB-4AD8-870C-EF5C2E7F3B70}" type="sibTrans" cxnId="{057BC468-7264-41AA-BEBA-D88AD9FFF889}">
      <dgm:prSet/>
      <dgm:spPr/>
      <dgm:t>
        <a:bodyPr/>
        <a:lstStyle/>
        <a:p>
          <a:endParaRPr lang="en-US"/>
        </a:p>
      </dgm:t>
    </dgm:pt>
    <dgm:pt modelId="{D5D862C4-A720-48BD-BC4F-3A8393016D0D}">
      <dgm:prSet/>
      <dgm:spPr/>
      <dgm:t>
        <a:bodyPr/>
        <a:lstStyle/>
        <a:p>
          <a:r>
            <a:rPr lang="en-AU"/>
            <a:t>Students should also </a:t>
          </a:r>
          <a:r>
            <a:rPr lang="en-AU" u="sng"/>
            <a:t>consider possible pathways</a:t>
          </a:r>
          <a:r>
            <a:rPr lang="en-AU"/>
            <a:t> and the maths level that best supports their pathway.</a:t>
          </a:r>
          <a:endParaRPr lang="en-US"/>
        </a:p>
      </dgm:t>
    </dgm:pt>
    <dgm:pt modelId="{F0CC8D42-8DDD-4BF4-8D98-CF960987016E}" type="parTrans" cxnId="{0A81F3A3-D2A5-4E2D-86F6-B17590C9B388}">
      <dgm:prSet/>
      <dgm:spPr/>
      <dgm:t>
        <a:bodyPr/>
        <a:lstStyle/>
        <a:p>
          <a:endParaRPr lang="en-US"/>
        </a:p>
      </dgm:t>
    </dgm:pt>
    <dgm:pt modelId="{0CFE78B3-E317-472D-AFB3-135E27E28481}" type="sibTrans" cxnId="{0A81F3A3-D2A5-4E2D-86F6-B17590C9B388}">
      <dgm:prSet/>
      <dgm:spPr/>
      <dgm:t>
        <a:bodyPr/>
        <a:lstStyle/>
        <a:p>
          <a:endParaRPr lang="en-US"/>
        </a:p>
      </dgm:t>
    </dgm:pt>
    <dgm:pt modelId="{6E9449D1-DAC3-4C65-ABDB-D1E4D2AA6858}" type="pres">
      <dgm:prSet presAssocID="{7BC05957-E1B1-4EBE-B4D2-2299D8BB6F0E}" presName="root" presStyleCnt="0">
        <dgm:presLayoutVars>
          <dgm:dir/>
          <dgm:resizeHandles val="exact"/>
        </dgm:presLayoutVars>
      </dgm:prSet>
      <dgm:spPr/>
    </dgm:pt>
    <dgm:pt modelId="{C71569BE-F6BB-43DE-8CF4-6C27C125FC1B}" type="pres">
      <dgm:prSet presAssocID="{7392D8D5-4A4D-4A28-BE96-BBFF3985FC83}" presName="compNode" presStyleCnt="0"/>
      <dgm:spPr/>
    </dgm:pt>
    <dgm:pt modelId="{C64FCBE8-6FC9-4FAB-BD8A-3775C10F69E0}" type="pres">
      <dgm:prSet presAssocID="{7392D8D5-4A4D-4A28-BE96-BBFF3985FC83}" presName="bgRect" presStyleLbl="bgShp" presStyleIdx="0" presStyleCnt="2"/>
      <dgm:spPr/>
    </dgm:pt>
    <dgm:pt modelId="{FC814947-3101-47C2-8504-39141927EE57}" type="pres">
      <dgm:prSet presAssocID="{7392D8D5-4A4D-4A28-BE96-BBFF3985FC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B3FBF2F5-75E3-4F23-8C85-44E6EB51F031}" type="pres">
      <dgm:prSet presAssocID="{7392D8D5-4A4D-4A28-BE96-BBFF3985FC83}" presName="spaceRect" presStyleCnt="0"/>
      <dgm:spPr/>
    </dgm:pt>
    <dgm:pt modelId="{2BECC4F2-13BA-4541-A6CA-55E6DC685BB4}" type="pres">
      <dgm:prSet presAssocID="{7392D8D5-4A4D-4A28-BE96-BBFF3985FC83}" presName="parTx" presStyleLbl="revTx" presStyleIdx="0" presStyleCnt="2">
        <dgm:presLayoutVars>
          <dgm:chMax val="0"/>
          <dgm:chPref val="0"/>
        </dgm:presLayoutVars>
      </dgm:prSet>
      <dgm:spPr/>
    </dgm:pt>
    <dgm:pt modelId="{2EC9ED61-4A95-4002-8A4E-4C1A8182C33F}" type="pres">
      <dgm:prSet presAssocID="{B051252E-3CEB-4AD8-870C-EF5C2E7F3B70}" presName="sibTrans" presStyleCnt="0"/>
      <dgm:spPr/>
    </dgm:pt>
    <dgm:pt modelId="{5B288641-DE01-4B88-A81A-13BD2FF6676B}" type="pres">
      <dgm:prSet presAssocID="{D5D862C4-A720-48BD-BC4F-3A8393016D0D}" presName="compNode" presStyleCnt="0"/>
      <dgm:spPr/>
    </dgm:pt>
    <dgm:pt modelId="{0E3EBD71-6097-420F-8B36-5F418AF716F9}" type="pres">
      <dgm:prSet presAssocID="{D5D862C4-A720-48BD-BC4F-3A8393016D0D}" presName="bgRect" presStyleLbl="bgShp" presStyleIdx="1" presStyleCnt="2"/>
      <dgm:spPr/>
    </dgm:pt>
    <dgm:pt modelId="{C754C77B-38F2-4D04-BE49-FC8B2FF70393}" type="pres">
      <dgm:prSet presAssocID="{D5D862C4-A720-48BD-BC4F-3A8393016D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D1F1EEA-D8C6-468F-8ABF-58A968633AD5}" type="pres">
      <dgm:prSet presAssocID="{D5D862C4-A720-48BD-BC4F-3A8393016D0D}" presName="spaceRect" presStyleCnt="0"/>
      <dgm:spPr/>
    </dgm:pt>
    <dgm:pt modelId="{FC8E07F2-BDF8-4EA3-B5A0-E41D54D9A5F6}" type="pres">
      <dgm:prSet presAssocID="{D5D862C4-A720-48BD-BC4F-3A8393016D0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2C1555F-08E9-4684-AF84-47B67AC620C3}" type="presOf" srcId="{7392D8D5-4A4D-4A28-BE96-BBFF3985FC83}" destId="{2BECC4F2-13BA-4541-A6CA-55E6DC685BB4}" srcOrd="0" destOrd="0" presId="urn:microsoft.com/office/officeart/2018/2/layout/IconVerticalSolidList"/>
    <dgm:cxn modelId="{057BC468-7264-41AA-BEBA-D88AD9FFF889}" srcId="{7BC05957-E1B1-4EBE-B4D2-2299D8BB6F0E}" destId="{7392D8D5-4A4D-4A28-BE96-BBFF3985FC83}" srcOrd="0" destOrd="0" parTransId="{CF185F9E-B380-4300-B681-1EFC6CEB518C}" sibTransId="{B051252E-3CEB-4AD8-870C-EF5C2E7F3B70}"/>
    <dgm:cxn modelId="{0A81F3A3-D2A5-4E2D-86F6-B17590C9B388}" srcId="{7BC05957-E1B1-4EBE-B4D2-2299D8BB6F0E}" destId="{D5D862C4-A720-48BD-BC4F-3A8393016D0D}" srcOrd="1" destOrd="0" parTransId="{F0CC8D42-8DDD-4BF4-8D98-CF960987016E}" sibTransId="{0CFE78B3-E317-472D-AFB3-135E27E28481}"/>
    <dgm:cxn modelId="{F1BF1FA4-59ED-4D7F-9B35-B96B100FF21E}" type="presOf" srcId="{7BC05957-E1B1-4EBE-B4D2-2299D8BB6F0E}" destId="{6E9449D1-DAC3-4C65-ABDB-D1E4D2AA6858}" srcOrd="0" destOrd="0" presId="urn:microsoft.com/office/officeart/2018/2/layout/IconVerticalSolidList"/>
    <dgm:cxn modelId="{C10033B9-CC51-42DF-AAB4-E7B8472DC2CC}" type="presOf" srcId="{D5D862C4-A720-48BD-BC4F-3A8393016D0D}" destId="{FC8E07F2-BDF8-4EA3-B5A0-E41D54D9A5F6}" srcOrd="0" destOrd="0" presId="urn:microsoft.com/office/officeart/2018/2/layout/IconVerticalSolidList"/>
    <dgm:cxn modelId="{7EBA81E6-1B63-4E69-9958-B430B6C5BAAC}" type="presParOf" srcId="{6E9449D1-DAC3-4C65-ABDB-D1E4D2AA6858}" destId="{C71569BE-F6BB-43DE-8CF4-6C27C125FC1B}" srcOrd="0" destOrd="0" presId="urn:microsoft.com/office/officeart/2018/2/layout/IconVerticalSolidList"/>
    <dgm:cxn modelId="{66F45310-F458-4BD2-BB93-41C780635877}" type="presParOf" srcId="{C71569BE-F6BB-43DE-8CF4-6C27C125FC1B}" destId="{C64FCBE8-6FC9-4FAB-BD8A-3775C10F69E0}" srcOrd="0" destOrd="0" presId="urn:microsoft.com/office/officeart/2018/2/layout/IconVerticalSolidList"/>
    <dgm:cxn modelId="{BBF7764A-A801-4E49-9177-4215EB78659C}" type="presParOf" srcId="{C71569BE-F6BB-43DE-8CF4-6C27C125FC1B}" destId="{FC814947-3101-47C2-8504-39141927EE57}" srcOrd="1" destOrd="0" presId="urn:microsoft.com/office/officeart/2018/2/layout/IconVerticalSolidList"/>
    <dgm:cxn modelId="{86C3E85E-A944-4520-9B81-042AF023D5E8}" type="presParOf" srcId="{C71569BE-F6BB-43DE-8CF4-6C27C125FC1B}" destId="{B3FBF2F5-75E3-4F23-8C85-44E6EB51F031}" srcOrd="2" destOrd="0" presId="urn:microsoft.com/office/officeart/2018/2/layout/IconVerticalSolidList"/>
    <dgm:cxn modelId="{82621A40-1946-4ABC-BF26-2A429F832B0F}" type="presParOf" srcId="{C71569BE-F6BB-43DE-8CF4-6C27C125FC1B}" destId="{2BECC4F2-13BA-4541-A6CA-55E6DC685BB4}" srcOrd="3" destOrd="0" presId="urn:microsoft.com/office/officeart/2018/2/layout/IconVerticalSolidList"/>
    <dgm:cxn modelId="{AFF0DFE6-1F62-46FE-8959-52B1DE9A01B7}" type="presParOf" srcId="{6E9449D1-DAC3-4C65-ABDB-D1E4D2AA6858}" destId="{2EC9ED61-4A95-4002-8A4E-4C1A8182C33F}" srcOrd="1" destOrd="0" presId="urn:microsoft.com/office/officeart/2018/2/layout/IconVerticalSolidList"/>
    <dgm:cxn modelId="{8D0B1158-B56C-4131-96F2-57825F6C1240}" type="presParOf" srcId="{6E9449D1-DAC3-4C65-ABDB-D1E4D2AA6858}" destId="{5B288641-DE01-4B88-A81A-13BD2FF6676B}" srcOrd="2" destOrd="0" presId="urn:microsoft.com/office/officeart/2018/2/layout/IconVerticalSolidList"/>
    <dgm:cxn modelId="{A2C55910-7D3E-489F-9901-71AFAF04B0DB}" type="presParOf" srcId="{5B288641-DE01-4B88-A81A-13BD2FF6676B}" destId="{0E3EBD71-6097-420F-8B36-5F418AF716F9}" srcOrd="0" destOrd="0" presId="urn:microsoft.com/office/officeart/2018/2/layout/IconVerticalSolidList"/>
    <dgm:cxn modelId="{6C2A6B95-83C6-4D19-9B3B-B3022190A8B2}" type="presParOf" srcId="{5B288641-DE01-4B88-A81A-13BD2FF6676B}" destId="{C754C77B-38F2-4D04-BE49-FC8B2FF70393}" srcOrd="1" destOrd="0" presId="urn:microsoft.com/office/officeart/2018/2/layout/IconVerticalSolidList"/>
    <dgm:cxn modelId="{9C39A993-FB85-4BFB-A7E3-8AE998D6F68E}" type="presParOf" srcId="{5B288641-DE01-4B88-A81A-13BD2FF6676B}" destId="{2D1F1EEA-D8C6-468F-8ABF-58A968633AD5}" srcOrd="2" destOrd="0" presId="urn:microsoft.com/office/officeart/2018/2/layout/IconVerticalSolidList"/>
    <dgm:cxn modelId="{156D37DD-84A5-4F9A-8EDA-F6FA72CC2A64}" type="presParOf" srcId="{5B288641-DE01-4B88-A81A-13BD2FF6676B}" destId="{FC8E07F2-BDF8-4EA3-B5A0-E41D54D9A5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062820-C7F0-4241-B668-B9A3A72356A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3B3324-457C-4D61-8CD0-4A5499DF28CD}">
      <dgm:prSet/>
      <dgm:spPr/>
      <dgm:t>
        <a:bodyPr/>
        <a:lstStyle/>
        <a:p>
          <a:r>
            <a:rPr lang="en-AU" b="1"/>
            <a:t>Yes </a:t>
          </a:r>
          <a:r>
            <a:rPr lang="en-AU"/>
            <a:t>- this was partly behind the revamp of the Year 10 Curriculum to provide access to VCE subjects to allow extension for Year 10 students</a:t>
          </a:r>
          <a:endParaRPr lang="en-US"/>
        </a:p>
      </dgm:t>
    </dgm:pt>
    <dgm:pt modelId="{8C9628FA-5746-4931-ABB1-D6B1AC57347D}" type="parTrans" cxnId="{66AA12C1-741D-4021-AAD3-1395493B7B2F}">
      <dgm:prSet/>
      <dgm:spPr/>
      <dgm:t>
        <a:bodyPr/>
        <a:lstStyle/>
        <a:p>
          <a:endParaRPr lang="en-US"/>
        </a:p>
      </dgm:t>
    </dgm:pt>
    <dgm:pt modelId="{EA79B577-2288-4275-BF7D-4868B74F02BD}" type="sibTrans" cxnId="{66AA12C1-741D-4021-AAD3-1395493B7B2F}">
      <dgm:prSet/>
      <dgm:spPr/>
      <dgm:t>
        <a:bodyPr/>
        <a:lstStyle/>
        <a:p>
          <a:endParaRPr lang="en-US"/>
        </a:p>
      </dgm:t>
    </dgm:pt>
    <dgm:pt modelId="{ED170B66-5F0E-47DA-A7C1-BE6877F9032F}">
      <dgm:prSet/>
      <dgm:spPr/>
      <dgm:t>
        <a:bodyPr/>
        <a:lstStyle/>
        <a:p>
          <a:r>
            <a:rPr lang="en-AU"/>
            <a:t>Available for students seeking an </a:t>
          </a:r>
          <a:r>
            <a:rPr lang="en-AU" u="sng"/>
            <a:t>extension</a:t>
          </a:r>
          <a:r>
            <a:rPr lang="en-AU"/>
            <a:t> to their studies</a:t>
          </a:r>
          <a:endParaRPr lang="en-US"/>
        </a:p>
      </dgm:t>
    </dgm:pt>
    <dgm:pt modelId="{1E9EE6B2-0634-4DBF-9397-F817FCFAA989}" type="parTrans" cxnId="{F4559AA6-BBE6-41C2-92A9-2FA544AFFD38}">
      <dgm:prSet/>
      <dgm:spPr/>
      <dgm:t>
        <a:bodyPr/>
        <a:lstStyle/>
        <a:p>
          <a:endParaRPr lang="en-US"/>
        </a:p>
      </dgm:t>
    </dgm:pt>
    <dgm:pt modelId="{93AB82E8-6089-4919-86B4-5338D51124A3}" type="sibTrans" cxnId="{F4559AA6-BBE6-41C2-92A9-2FA544AFFD38}">
      <dgm:prSet/>
      <dgm:spPr/>
      <dgm:t>
        <a:bodyPr/>
        <a:lstStyle/>
        <a:p>
          <a:endParaRPr lang="en-US"/>
        </a:p>
      </dgm:t>
    </dgm:pt>
    <dgm:pt modelId="{7B3FB6EC-F372-4A6F-91EA-3E85B2C3421A}">
      <dgm:prSet/>
      <dgm:spPr/>
      <dgm:t>
        <a:bodyPr/>
        <a:lstStyle/>
        <a:p>
          <a:r>
            <a:rPr lang="en-AU"/>
            <a:t>Students should only attempt these subjects if they have a specific interest and ability in the topic</a:t>
          </a:r>
          <a:endParaRPr lang="en-US"/>
        </a:p>
      </dgm:t>
    </dgm:pt>
    <dgm:pt modelId="{D078C7B7-DA15-4FB2-A047-087DBDCB3DF2}" type="parTrans" cxnId="{1A720255-D35C-4FEF-8DB4-A7E8CA63C594}">
      <dgm:prSet/>
      <dgm:spPr/>
      <dgm:t>
        <a:bodyPr/>
        <a:lstStyle/>
        <a:p>
          <a:endParaRPr lang="en-US"/>
        </a:p>
      </dgm:t>
    </dgm:pt>
    <dgm:pt modelId="{C6BF654E-701F-4ABC-AE54-DCC1F0C789B5}" type="sibTrans" cxnId="{1A720255-D35C-4FEF-8DB4-A7E8CA63C594}">
      <dgm:prSet/>
      <dgm:spPr/>
      <dgm:t>
        <a:bodyPr/>
        <a:lstStyle/>
        <a:p>
          <a:endParaRPr lang="en-US"/>
        </a:p>
      </dgm:t>
    </dgm:pt>
    <dgm:pt modelId="{31962C34-A316-4FA6-B876-269507BA4B2A}" type="pres">
      <dgm:prSet presAssocID="{A9062820-C7F0-4241-B668-B9A3A72356AD}" presName="Name0" presStyleCnt="0">
        <dgm:presLayoutVars>
          <dgm:dir/>
          <dgm:animLvl val="lvl"/>
          <dgm:resizeHandles val="exact"/>
        </dgm:presLayoutVars>
      </dgm:prSet>
      <dgm:spPr/>
    </dgm:pt>
    <dgm:pt modelId="{BBBB8748-D8F5-4D8A-B411-9988A3D00850}" type="pres">
      <dgm:prSet presAssocID="{7B3FB6EC-F372-4A6F-91EA-3E85B2C3421A}" presName="boxAndChildren" presStyleCnt="0"/>
      <dgm:spPr/>
    </dgm:pt>
    <dgm:pt modelId="{37624066-4500-4B04-92EA-1BA8B04A1918}" type="pres">
      <dgm:prSet presAssocID="{7B3FB6EC-F372-4A6F-91EA-3E85B2C3421A}" presName="parentTextBox" presStyleLbl="node1" presStyleIdx="0" presStyleCnt="3"/>
      <dgm:spPr/>
    </dgm:pt>
    <dgm:pt modelId="{46DECC9A-486A-48B8-A7C5-FCCDC917CBBE}" type="pres">
      <dgm:prSet presAssocID="{93AB82E8-6089-4919-86B4-5338D51124A3}" presName="sp" presStyleCnt="0"/>
      <dgm:spPr/>
    </dgm:pt>
    <dgm:pt modelId="{A6C30E97-51AA-4285-A58D-D2FC22360A3A}" type="pres">
      <dgm:prSet presAssocID="{ED170B66-5F0E-47DA-A7C1-BE6877F9032F}" presName="arrowAndChildren" presStyleCnt="0"/>
      <dgm:spPr/>
    </dgm:pt>
    <dgm:pt modelId="{53FBB204-44E3-4173-84AB-E705E5D32F19}" type="pres">
      <dgm:prSet presAssocID="{ED170B66-5F0E-47DA-A7C1-BE6877F9032F}" presName="parentTextArrow" presStyleLbl="node1" presStyleIdx="1" presStyleCnt="3"/>
      <dgm:spPr/>
    </dgm:pt>
    <dgm:pt modelId="{79CC790C-5368-45B8-A936-670E07858B4A}" type="pres">
      <dgm:prSet presAssocID="{EA79B577-2288-4275-BF7D-4868B74F02BD}" presName="sp" presStyleCnt="0"/>
      <dgm:spPr/>
    </dgm:pt>
    <dgm:pt modelId="{676DE74B-1102-4867-B484-CA9998E2EDE3}" type="pres">
      <dgm:prSet presAssocID="{183B3324-457C-4D61-8CD0-4A5499DF28CD}" presName="arrowAndChildren" presStyleCnt="0"/>
      <dgm:spPr/>
    </dgm:pt>
    <dgm:pt modelId="{CFCC4FDF-DD4D-4D28-BF46-4C54564B5BD3}" type="pres">
      <dgm:prSet presAssocID="{183B3324-457C-4D61-8CD0-4A5499DF28CD}" presName="parentTextArrow" presStyleLbl="node1" presStyleIdx="2" presStyleCnt="3"/>
      <dgm:spPr/>
    </dgm:pt>
  </dgm:ptLst>
  <dgm:cxnLst>
    <dgm:cxn modelId="{82CAE80F-CACC-4EC7-B7AB-8F15B3F41449}" type="presOf" srcId="{A9062820-C7F0-4241-B668-B9A3A72356AD}" destId="{31962C34-A316-4FA6-B876-269507BA4B2A}" srcOrd="0" destOrd="0" presId="urn:microsoft.com/office/officeart/2005/8/layout/process4"/>
    <dgm:cxn modelId="{AD09175D-A005-4905-9A85-4FA83F789E87}" type="presOf" srcId="{183B3324-457C-4D61-8CD0-4A5499DF28CD}" destId="{CFCC4FDF-DD4D-4D28-BF46-4C54564B5BD3}" srcOrd="0" destOrd="0" presId="urn:microsoft.com/office/officeart/2005/8/layout/process4"/>
    <dgm:cxn modelId="{06A9FE72-8A98-4BCA-AE28-32B52E4F5952}" type="presOf" srcId="{7B3FB6EC-F372-4A6F-91EA-3E85B2C3421A}" destId="{37624066-4500-4B04-92EA-1BA8B04A1918}" srcOrd="0" destOrd="0" presId="urn:microsoft.com/office/officeart/2005/8/layout/process4"/>
    <dgm:cxn modelId="{1A720255-D35C-4FEF-8DB4-A7E8CA63C594}" srcId="{A9062820-C7F0-4241-B668-B9A3A72356AD}" destId="{7B3FB6EC-F372-4A6F-91EA-3E85B2C3421A}" srcOrd="2" destOrd="0" parTransId="{D078C7B7-DA15-4FB2-A047-087DBDCB3DF2}" sibTransId="{C6BF654E-701F-4ABC-AE54-DCC1F0C789B5}"/>
    <dgm:cxn modelId="{F4559AA6-BBE6-41C2-92A9-2FA544AFFD38}" srcId="{A9062820-C7F0-4241-B668-B9A3A72356AD}" destId="{ED170B66-5F0E-47DA-A7C1-BE6877F9032F}" srcOrd="1" destOrd="0" parTransId="{1E9EE6B2-0634-4DBF-9397-F817FCFAA989}" sibTransId="{93AB82E8-6089-4919-86B4-5338D51124A3}"/>
    <dgm:cxn modelId="{66AA12C1-741D-4021-AAD3-1395493B7B2F}" srcId="{A9062820-C7F0-4241-B668-B9A3A72356AD}" destId="{183B3324-457C-4D61-8CD0-4A5499DF28CD}" srcOrd="0" destOrd="0" parTransId="{8C9628FA-5746-4931-ABB1-D6B1AC57347D}" sibTransId="{EA79B577-2288-4275-BF7D-4868B74F02BD}"/>
    <dgm:cxn modelId="{C7A03CD2-636D-4770-B3CB-E21E6754BCC5}" type="presOf" srcId="{ED170B66-5F0E-47DA-A7C1-BE6877F9032F}" destId="{53FBB204-44E3-4173-84AB-E705E5D32F19}" srcOrd="0" destOrd="0" presId="urn:microsoft.com/office/officeart/2005/8/layout/process4"/>
    <dgm:cxn modelId="{117E89F0-7500-4E24-B117-1F61CDD2A55E}" type="presParOf" srcId="{31962C34-A316-4FA6-B876-269507BA4B2A}" destId="{BBBB8748-D8F5-4D8A-B411-9988A3D00850}" srcOrd="0" destOrd="0" presId="urn:microsoft.com/office/officeart/2005/8/layout/process4"/>
    <dgm:cxn modelId="{E944D72F-F302-44FE-9427-B65FCA8299A1}" type="presParOf" srcId="{BBBB8748-D8F5-4D8A-B411-9988A3D00850}" destId="{37624066-4500-4B04-92EA-1BA8B04A1918}" srcOrd="0" destOrd="0" presId="urn:microsoft.com/office/officeart/2005/8/layout/process4"/>
    <dgm:cxn modelId="{BF439F13-6541-4231-BEE4-52EF4C404C14}" type="presParOf" srcId="{31962C34-A316-4FA6-B876-269507BA4B2A}" destId="{46DECC9A-486A-48B8-A7C5-FCCDC917CBBE}" srcOrd="1" destOrd="0" presId="urn:microsoft.com/office/officeart/2005/8/layout/process4"/>
    <dgm:cxn modelId="{DF1DF079-5B55-4F62-813D-01283AD3FFF3}" type="presParOf" srcId="{31962C34-A316-4FA6-B876-269507BA4B2A}" destId="{A6C30E97-51AA-4285-A58D-D2FC22360A3A}" srcOrd="2" destOrd="0" presId="urn:microsoft.com/office/officeart/2005/8/layout/process4"/>
    <dgm:cxn modelId="{953243D0-D0C3-428E-A696-DF6B2E55580F}" type="presParOf" srcId="{A6C30E97-51AA-4285-A58D-D2FC22360A3A}" destId="{53FBB204-44E3-4173-84AB-E705E5D32F19}" srcOrd="0" destOrd="0" presId="urn:microsoft.com/office/officeart/2005/8/layout/process4"/>
    <dgm:cxn modelId="{78D4BBB9-D3BB-4EA1-AC5E-0D19BB49DC6F}" type="presParOf" srcId="{31962C34-A316-4FA6-B876-269507BA4B2A}" destId="{79CC790C-5368-45B8-A936-670E07858B4A}" srcOrd="3" destOrd="0" presId="urn:microsoft.com/office/officeart/2005/8/layout/process4"/>
    <dgm:cxn modelId="{ACCC7EE9-8C9B-4872-BA7E-75E1D31F790A}" type="presParOf" srcId="{31962C34-A316-4FA6-B876-269507BA4B2A}" destId="{676DE74B-1102-4867-B484-CA9998E2EDE3}" srcOrd="4" destOrd="0" presId="urn:microsoft.com/office/officeart/2005/8/layout/process4"/>
    <dgm:cxn modelId="{694C20F1-954E-4176-90D3-2FD68A06E308}" type="presParOf" srcId="{676DE74B-1102-4867-B484-CA9998E2EDE3}" destId="{CFCC4FDF-DD4D-4D28-BF46-4C54564B5B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32B655-1717-4FA6-AB2D-31C913D4900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736175-A1F8-471E-A091-EBB5D3784AC4}">
      <dgm:prSet custT="1"/>
      <dgm:spPr/>
      <dgm:t>
        <a:bodyPr/>
        <a:lstStyle/>
        <a:p>
          <a:r>
            <a:rPr lang="en-AU" sz="2000"/>
            <a:t>Alison Gill– </a:t>
          </a:r>
          <a:r>
            <a:rPr lang="en-AU" sz="2000" i="1"/>
            <a:t>Year 10 Co-ordinator</a:t>
          </a:r>
          <a:endParaRPr lang="en-US" sz="2000"/>
        </a:p>
      </dgm:t>
    </dgm:pt>
    <dgm:pt modelId="{B956364C-D119-4B3C-829E-88CA83A200C4}" type="parTrans" cxnId="{8AA58213-B97E-4F4C-9464-6C845C1222AA}">
      <dgm:prSet/>
      <dgm:spPr/>
      <dgm:t>
        <a:bodyPr/>
        <a:lstStyle/>
        <a:p>
          <a:endParaRPr lang="en-US" sz="1800"/>
        </a:p>
      </dgm:t>
    </dgm:pt>
    <dgm:pt modelId="{4AAE1AF3-AAA0-4C18-A78F-892667783C03}" type="sibTrans" cxnId="{8AA58213-B97E-4F4C-9464-6C845C1222AA}">
      <dgm:prSet/>
      <dgm:spPr/>
      <dgm:t>
        <a:bodyPr/>
        <a:lstStyle/>
        <a:p>
          <a:endParaRPr lang="en-US" sz="1800"/>
        </a:p>
      </dgm:t>
    </dgm:pt>
    <dgm:pt modelId="{6FF55770-5EAF-4FB7-80FC-33E64A9CED17}">
      <dgm:prSet custT="1"/>
      <dgm:spPr/>
      <dgm:t>
        <a:bodyPr/>
        <a:lstStyle/>
        <a:p>
          <a:r>
            <a:rPr lang="en-AU" sz="2000"/>
            <a:t>Cameron Ritchie– Assistant </a:t>
          </a:r>
          <a:r>
            <a:rPr lang="en-AU" sz="2000" i="1"/>
            <a:t>Year 10 Co-ordinator</a:t>
          </a:r>
          <a:endParaRPr lang="en-US" sz="2000"/>
        </a:p>
      </dgm:t>
    </dgm:pt>
    <dgm:pt modelId="{462D3481-311A-4179-89B1-BD87C416C7ED}" type="parTrans" cxnId="{5701AA0C-9C0E-4F1B-B750-20948A4620F0}">
      <dgm:prSet/>
      <dgm:spPr/>
      <dgm:t>
        <a:bodyPr/>
        <a:lstStyle/>
        <a:p>
          <a:endParaRPr lang="en-US" sz="1800"/>
        </a:p>
      </dgm:t>
    </dgm:pt>
    <dgm:pt modelId="{227528CD-9598-4099-9978-EB71DE1BAC64}" type="sibTrans" cxnId="{5701AA0C-9C0E-4F1B-B750-20948A4620F0}">
      <dgm:prSet/>
      <dgm:spPr/>
      <dgm:t>
        <a:bodyPr/>
        <a:lstStyle/>
        <a:p>
          <a:endParaRPr lang="en-US" sz="1800"/>
        </a:p>
      </dgm:t>
    </dgm:pt>
    <dgm:pt modelId="{D49D3604-3E3E-45F0-A986-F1DA749A3608}">
      <dgm:prSet custT="1"/>
      <dgm:spPr/>
      <dgm:t>
        <a:bodyPr/>
        <a:lstStyle/>
        <a:p>
          <a:r>
            <a:rPr lang="en-AU" sz="2000"/>
            <a:t>Dudley and San Remo Year 9 Co-ordinators</a:t>
          </a:r>
          <a:endParaRPr lang="en-US" sz="2000"/>
        </a:p>
      </dgm:t>
    </dgm:pt>
    <dgm:pt modelId="{0DACF9C6-A341-4D1C-8F82-95977AA24C66}" type="parTrans" cxnId="{E47F1CEB-0115-403B-8F64-CB6F753A002E}">
      <dgm:prSet/>
      <dgm:spPr/>
      <dgm:t>
        <a:bodyPr/>
        <a:lstStyle/>
        <a:p>
          <a:endParaRPr lang="en-US" sz="1800"/>
        </a:p>
      </dgm:t>
    </dgm:pt>
    <dgm:pt modelId="{ADA824C8-AB31-47B5-B307-FA72C36B1D58}" type="sibTrans" cxnId="{E47F1CEB-0115-403B-8F64-CB6F753A002E}">
      <dgm:prSet/>
      <dgm:spPr/>
      <dgm:t>
        <a:bodyPr/>
        <a:lstStyle/>
        <a:p>
          <a:endParaRPr lang="en-US" sz="1800"/>
        </a:p>
      </dgm:t>
    </dgm:pt>
    <dgm:pt modelId="{90CD3BA7-4F07-4209-936F-4EB1B761A73F}">
      <dgm:prSet custT="1"/>
      <dgm:spPr/>
      <dgm:t>
        <a:bodyPr/>
        <a:lstStyle/>
        <a:p>
          <a:r>
            <a:rPr lang="en-AU" sz="2000"/>
            <a:t>Ross Bramley– </a:t>
          </a:r>
          <a:r>
            <a:rPr lang="en-AU" sz="2000" i="1"/>
            <a:t>Campus Principal</a:t>
          </a:r>
          <a:endParaRPr lang="en-US" sz="2000"/>
        </a:p>
      </dgm:t>
    </dgm:pt>
    <dgm:pt modelId="{C1C8F95F-F0F7-4CBF-9A61-6E6497537797}" type="parTrans" cxnId="{C6DEFB8E-0FDA-4A15-9700-8C8735D75E60}">
      <dgm:prSet/>
      <dgm:spPr/>
      <dgm:t>
        <a:bodyPr/>
        <a:lstStyle/>
        <a:p>
          <a:endParaRPr lang="en-US" sz="1800"/>
        </a:p>
      </dgm:t>
    </dgm:pt>
    <dgm:pt modelId="{F5D88933-DDC9-4045-9B8D-CEE2ABC0705B}" type="sibTrans" cxnId="{C6DEFB8E-0FDA-4A15-9700-8C8735D75E60}">
      <dgm:prSet/>
      <dgm:spPr/>
      <dgm:t>
        <a:bodyPr/>
        <a:lstStyle/>
        <a:p>
          <a:endParaRPr lang="en-US" sz="1800"/>
        </a:p>
      </dgm:t>
    </dgm:pt>
    <dgm:pt modelId="{FA0470D7-2669-49DF-971F-1134D4D6056A}">
      <dgm:prSet custT="1"/>
      <dgm:spPr/>
      <dgm:t>
        <a:bodyPr/>
        <a:lstStyle/>
        <a:p>
          <a:r>
            <a:rPr lang="en-AU" sz="2000"/>
            <a:t>Phil Hughes  </a:t>
          </a:r>
          <a:r>
            <a:rPr lang="en-AU" sz="2000" i="1"/>
            <a:t>- Assistant Campus Principal / VCE Coordinator</a:t>
          </a:r>
          <a:endParaRPr lang="en-US" sz="2000"/>
        </a:p>
      </dgm:t>
    </dgm:pt>
    <dgm:pt modelId="{1CB4F1B5-5AD2-4919-A912-28861105D5CE}" type="parTrans" cxnId="{D74D86E7-B53F-49F5-9ED3-585CB54BF8F5}">
      <dgm:prSet/>
      <dgm:spPr/>
      <dgm:t>
        <a:bodyPr/>
        <a:lstStyle/>
        <a:p>
          <a:endParaRPr lang="en-US" sz="1800"/>
        </a:p>
      </dgm:t>
    </dgm:pt>
    <dgm:pt modelId="{E59914C3-2037-4322-BB69-716B74D8D798}" type="sibTrans" cxnId="{D74D86E7-B53F-49F5-9ED3-585CB54BF8F5}">
      <dgm:prSet/>
      <dgm:spPr/>
      <dgm:t>
        <a:bodyPr/>
        <a:lstStyle/>
        <a:p>
          <a:endParaRPr lang="en-US" sz="1800"/>
        </a:p>
      </dgm:t>
    </dgm:pt>
    <dgm:pt modelId="{D16BE9E2-2BF0-4468-BBBE-932F428677E3}">
      <dgm:prSet custT="1"/>
      <dgm:spPr/>
      <dgm:t>
        <a:bodyPr/>
        <a:lstStyle/>
        <a:p>
          <a:r>
            <a:rPr lang="en-AU" sz="2000" dirty="0"/>
            <a:t>Jim Lees  </a:t>
          </a:r>
          <a:r>
            <a:rPr lang="en-AU" sz="2000" i="1" dirty="0"/>
            <a:t>- VET Coordinator</a:t>
          </a:r>
          <a:endParaRPr lang="en-US" sz="2000" dirty="0"/>
        </a:p>
      </dgm:t>
    </dgm:pt>
    <dgm:pt modelId="{7F2B71CA-F9E5-4458-81E6-40045A6C489B}" type="parTrans" cxnId="{2A6851B4-F899-4698-8FF5-119667F0B580}">
      <dgm:prSet/>
      <dgm:spPr/>
      <dgm:t>
        <a:bodyPr/>
        <a:lstStyle/>
        <a:p>
          <a:endParaRPr lang="en-US" sz="1800"/>
        </a:p>
      </dgm:t>
    </dgm:pt>
    <dgm:pt modelId="{E23F53F4-98C1-4E58-86B7-437FF9D5E8CD}" type="sibTrans" cxnId="{2A6851B4-F899-4698-8FF5-119667F0B580}">
      <dgm:prSet/>
      <dgm:spPr/>
      <dgm:t>
        <a:bodyPr/>
        <a:lstStyle/>
        <a:p>
          <a:endParaRPr lang="en-US" sz="1800"/>
        </a:p>
      </dgm:t>
    </dgm:pt>
    <dgm:pt modelId="{ACE3F0ED-8640-4E69-B9A3-155965EF43D1}">
      <dgm:prSet custT="1"/>
      <dgm:spPr/>
      <dgm:t>
        <a:bodyPr/>
        <a:lstStyle/>
        <a:p>
          <a:r>
            <a:rPr lang="en-AU" sz="2000" dirty="0"/>
            <a:t>Wellbeing Team </a:t>
          </a:r>
          <a:endParaRPr lang="en-US" sz="2000" dirty="0"/>
        </a:p>
      </dgm:t>
    </dgm:pt>
    <dgm:pt modelId="{2B76F103-9611-4E74-8D7B-B24DDD7BDF9E}" type="sibTrans" cxnId="{031E896E-2A06-4082-9A86-77DF17C8320C}">
      <dgm:prSet/>
      <dgm:spPr/>
      <dgm:t>
        <a:bodyPr/>
        <a:lstStyle/>
        <a:p>
          <a:endParaRPr lang="en-US" sz="1800"/>
        </a:p>
      </dgm:t>
    </dgm:pt>
    <dgm:pt modelId="{1B9AB215-FC39-41F5-B508-DA1F78AE9DB4}" type="parTrans" cxnId="{031E896E-2A06-4082-9A86-77DF17C8320C}">
      <dgm:prSet/>
      <dgm:spPr/>
      <dgm:t>
        <a:bodyPr/>
        <a:lstStyle/>
        <a:p>
          <a:endParaRPr lang="en-US" sz="1800"/>
        </a:p>
      </dgm:t>
    </dgm:pt>
    <dgm:pt modelId="{411146A7-B0FE-4F18-898D-A320411C30C9}" type="pres">
      <dgm:prSet presAssocID="{D732B655-1717-4FA6-AB2D-31C913D4900A}" presName="linear" presStyleCnt="0">
        <dgm:presLayoutVars>
          <dgm:animLvl val="lvl"/>
          <dgm:resizeHandles val="exact"/>
        </dgm:presLayoutVars>
      </dgm:prSet>
      <dgm:spPr/>
    </dgm:pt>
    <dgm:pt modelId="{3562D94D-ED37-4E67-94DB-F8A132514D57}" type="pres">
      <dgm:prSet presAssocID="{37736175-A1F8-471E-A091-EBB5D3784AC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BC3AB7E-353C-4DBA-BFAC-6C9AF4D7C374}" type="pres">
      <dgm:prSet presAssocID="{4AAE1AF3-AAA0-4C18-A78F-892667783C03}" presName="spacer" presStyleCnt="0"/>
      <dgm:spPr/>
    </dgm:pt>
    <dgm:pt modelId="{F9C531CB-4994-413A-8E0B-D28C23061DEF}" type="pres">
      <dgm:prSet presAssocID="{6FF55770-5EAF-4FB7-80FC-33E64A9CED1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04ACB0A-16F8-471A-9C06-DC1DACB37EF8}" type="pres">
      <dgm:prSet presAssocID="{227528CD-9598-4099-9978-EB71DE1BAC64}" presName="spacer" presStyleCnt="0"/>
      <dgm:spPr/>
    </dgm:pt>
    <dgm:pt modelId="{D05885F1-150D-4A55-A005-CE996F4391CA}" type="pres">
      <dgm:prSet presAssocID="{D49D3604-3E3E-45F0-A986-F1DA749A360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03A8D19-49C7-46CB-B19C-FA033D428AA6}" type="pres">
      <dgm:prSet presAssocID="{ADA824C8-AB31-47B5-B307-FA72C36B1D58}" presName="spacer" presStyleCnt="0"/>
      <dgm:spPr/>
    </dgm:pt>
    <dgm:pt modelId="{FBD25B73-5765-4222-9FD1-05E4F8BBDA45}" type="pres">
      <dgm:prSet presAssocID="{90CD3BA7-4F07-4209-936F-4EB1B761A73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B450B81-B21B-4B9F-A252-5B85A95E4399}" type="pres">
      <dgm:prSet presAssocID="{F5D88933-DDC9-4045-9B8D-CEE2ABC0705B}" presName="spacer" presStyleCnt="0"/>
      <dgm:spPr/>
    </dgm:pt>
    <dgm:pt modelId="{46228B1C-22DE-4627-A860-0A9A301033DD}" type="pres">
      <dgm:prSet presAssocID="{FA0470D7-2669-49DF-971F-1134D4D6056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C08F141-2340-4199-B133-BF5FEB7B732F}" type="pres">
      <dgm:prSet presAssocID="{E59914C3-2037-4322-BB69-716B74D8D798}" presName="spacer" presStyleCnt="0"/>
      <dgm:spPr/>
    </dgm:pt>
    <dgm:pt modelId="{3EC85104-2376-420A-9ED9-66611C32A080}" type="pres">
      <dgm:prSet presAssocID="{D16BE9E2-2BF0-4468-BBBE-932F428677E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E17CA14-498B-463D-83E4-5B1C78D5517E}" type="pres">
      <dgm:prSet presAssocID="{E23F53F4-98C1-4E58-86B7-437FF9D5E8CD}" presName="spacer" presStyleCnt="0"/>
      <dgm:spPr/>
    </dgm:pt>
    <dgm:pt modelId="{E1154DEA-D5A0-4DFB-B655-81887BF70089}" type="pres">
      <dgm:prSet presAssocID="{ACE3F0ED-8640-4E69-B9A3-155965EF43D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ECB8B00-B8D2-4207-A9B9-D54CAC134F9F}" type="presOf" srcId="{D49D3604-3E3E-45F0-A986-F1DA749A3608}" destId="{D05885F1-150D-4A55-A005-CE996F4391CA}" srcOrd="0" destOrd="0" presId="urn:microsoft.com/office/officeart/2005/8/layout/vList2"/>
    <dgm:cxn modelId="{5701AA0C-9C0E-4F1B-B750-20948A4620F0}" srcId="{D732B655-1717-4FA6-AB2D-31C913D4900A}" destId="{6FF55770-5EAF-4FB7-80FC-33E64A9CED17}" srcOrd="1" destOrd="0" parTransId="{462D3481-311A-4179-89B1-BD87C416C7ED}" sibTransId="{227528CD-9598-4099-9978-EB71DE1BAC64}"/>
    <dgm:cxn modelId="{8AA58213-B97E-4F4C-9464-6C845C1222AA}" srcId="{D732B655-1717-4FA6-AB2D-31C913D4900A}" destId="{37736175-A1F8-471E-A091-EBB5D3784AC4}" srcOrd="0" destOrd="0" parTransId="{B956364C-D119-4B3C-829E-88CA83A200C4}" sibTransId="{4AAE1AF3-AAA0-4C18-A78F-892667783C03}"/>
    <dgm:cxn modelId="{35AEEC2A-8EEC-4723-A64D-ACA9E760226E}" type="presOf" srcId="{37736175-A1F8-471E-A091-EBB5D3784AC4}" destId="{3562D94D-ED37-4E67-94DB-F8A132514D57}" srcOrd="0" destOrd="0" presId="urn:microsoft.com/office/officeart/2005/8/layout/vList2"/>
    <dgm:cxn modelId="{97AA3832-295C-46DF-8139-86F606993AD5}" type="presOf" srcId="{FA0470D7-2669-49DF-971F-1134D4D6056A}" destId="{46228B1C-22DE-4627-A860-0A9A301033DD}" srcOrd="0" destOrd="0" presId="urn:microsoft.com/office/officeart/2005/8/layout/vList2"/>
    <dgm:cxn modelId="{BD272266-8059-476C-8806-209028E053BD}" type="presOf" srcId="{90CD3BA7-4F07-4209-936F-4EB1B761A73F}" destId="{FBD25B73-5765-4222-9FD1-05E4F8BBDA45}" srcOrd="0" destOrd="0" presId="urn:microsoft.com/office/officeart/2005/8/layout/vList2"/>
    <dgm:cxn modelId="{B2DCF24C-1D29-4E90-AC45-A37FB31D4D00}" type="presOf" srcId="{6FF55770-5EAF-4FB7-80FC-33E64A9CED17}" destId="{F9C531CB-4994-413A-8E0B-D28C23061DEF}" srcOrd="0" destOrd="0" presId="urn:microsoft.com/office/officeart/2005/8/layout/vList2"/>
    <dgm:cxn modelId="{4B34156E-002A-44F9-9C4F-8DE59ECC3BAD}" type="presOf" srcId="{D732B655-1717-4FA6-AB2D-31C913D4900A}" destId="{411146A7-B0FE-4F18-898D-A320411C30C9}" srcOrd="0" destOrd="0" presId="urn:microsoft.com/office/officeart/2005/8/layout/vList2"/>
    <dgm:cxn modelId="{031E896E-2A06-4082-9A86-77DF17C8320C}" srcId="{D732B655-1717-4FA6-AB2D-31C913D4900A}" destId="{ACE3F0ED-8640-4E69-B9A3-155965EF43D1}" srcOrd="6" destOrd="0" parTransId="{1B9AB215-FC39-41F5-B508-DA1F78AE9DB4}" sibTransId="{2B76F103-9611-4E74-8D7B-B24DDD7BDF9E}"/>
    <dgm:cxn modelId="{01A4B97C-D78F-44D8-BBE7-E0EB7B16F694}" type="presOf" srcId="{ACE3F0ED-8640-4E69-B9A3-155965EF43D1}" destId="{E1154DEA-D5A0-4DFB-B655-81887BF70089}" srcOrd="0" destOrd="0" presId="urn:microsoft.com/office/officeart/2005/8/layout/vList2"/>
    <dgm:cxn modelId="{C6DEFB8E-0FDA-4A15-9700-8C8735D75E60}" srcId="{D732B655-1717-4FA6-AB2D-31C913D4900A}" destId="{90CD3BA7-4F07-4209-936F-4EB1B761A73F}" srcOrd="3" destOrd="0" parTransId="{C1C8F95F-F0F7-4CBF-9A61-6E6497537797}" sibTransId="{F5D88933-DDC9-4045-9B8D-CEE2ABC0705B}"/>
    <dgm:cxn modelId="{CF48C5A9-8068-45CE-B9BB-7F8775B00C89}" type="presOf" srcId="{D16BE9E2-2BF0-4468-BBBE-932F428677E3}" destId="{3EC85104-2376-420A-9ED9-66611C32A080}" srcOrd="0" destOrd="0" presId="urn:microsoft.com/office/officeart/2005/8/layout/vList2"/>
    <dgm:cxn modelId="{2A6851B4-F899-4698-8FF5-119667F0B580}" srcId="{D732B655-1717-4FA6-AB2D-31C913D4900A}" destId="{D16BE9E2-2BF0-4468-BBBE-932F428677E3}" srcOrd="5" destOrd="0" parTransId="{7F2B71CA-F9E5-4458-81E6-40045A6C489B}" sibTransId="{E23F53F4-98C1-4E58-86B7-437FF9D5E8CD}"/>
    <dgm:cxn modelId="{D74D86E7-B53F-49F5-9ED3-585CB54BF8F5}" srcId="{D732B655-1717-4FA6-AB2D-31C913D4900A}" destId="{FA0470D7-2669-49DF-971F-1134D4D6056A}" srcOrd="4" destOrd="0" parTransId="{1CB4F1B5-5AD2-4919-A912-28861105D5CE}" sibTransId="{E59914C3-2037-4322-BB69-716B74D8D798}"/>
    <dgm:cxn modelId="{E47F1CEB-0115-403B-8F64-CB6F753A002E}" srcId="{D732B655-1717-4FA6-AB2D-31C913D4900A}" destId="{D49D3604-3E3E-45F0-A986-F1DA749A3608}" srcOrd="2" destOrd="0" parTransId="{0DACF9C6-A341-4D1C-8F82-95977AA24C66}" sibTransId="{ADA824C8-AB31-47B5-B307-FA72C36B1D58}"/>
    <dgm:cxn modelId="{A00BA1A6-CC4B-4827-88C0-A73BBF96D7A4}" type="presParOf" srcId="{411146A7-B0FE-4F18-898D-A320411C30C9}" destId="{3562D94D-ED37-4E67-94DB-F8A132514D57}" srcOrd="0" destOrd="0" presId="urn:microsoft.com/office/officeart/2005/8/layout/vList2"/>
    <dgm:cxn modelId="{3953BE46-90D4-41E4-AC5D-02DF89A5D2C9}" type="presParOf" srcId="{411146A7-B0FE-4F18-898D-A320411C30C9}" destId="{0BC3AB7E-353C-4DBA-BFAC-6C9AF4D7C374}" srcOrd="1" destOrd="0" presId="urn:microsoft.com/office/officeart/2005/8/layout/vList2"/>
    <dgm:cxn modelId="{76D9FBDB-ECEB-4A8A-814A-73D876B2E103}" type="presParOf" srcId="{411146A7-B0FE-4F18-898D-A320411C30C9}" destId="{F9C531CB-4994-413A-8E0B-D28C23061DEF}" srcOrd="2" destOrd="0" presId="urn:microsoft.com/office/officeart/2005/8/layout/vList2"/>
    <dgm:cxn modelId="{7F0E77CC-5787-4348-BEE0-B83AB8E0D144}" type="presParOf" srcId="{411146A7-B0FE-4F18-898D-A320411C30C9}" destId="{504ACB0A-16F8-471A-9C06-DC1DACB37EF8}" srcOrd="3" destOrd="0" presId="urn:microsoft.com/office/officeart/2005/8/layout/vList2"/>
    <dgm:cxn modelId="{23771347-1FD6-4437-A6EB-B33CC7D505A0}" type="presParOf" srcId="{411146A7-B0FE-4F18-898D-A320411C30C9}" destId="{D05885F1-150D-4A55-A005-CE996F4391CA}" srcOrd="4" destOrd="0" presId="urn:microsoft.com/office/officeart/2005/8/layout/vList2"/>
    <dgm:cxn modelId="{4C07ECC6-BCD8-46D6-97B8-9E51004458CC}" type="presParOf" srcId="{411146A7-B0FE-4F18-898D-A320411C30C9}" destId="{203A8D19-49C7-46CB-B19C-FA033D428AA6}" srcOrd="5" destOrd="0" presId="urn:microsoft.com/office/officeart/2005/8/layout/vList2"/>
    <dgm:cxn modelId="{1E93A26A-6331-4FC4-8CF5-6A86A9F96E55}" type="presParOf" srcId="{411146A7-B0FE-4F18-898D-A320411C30C9}" destId="{FBD25B73-5765-4222-9FD1-05E4F8BBDA45}" srcOrd="6" destOrd="0" presId="urn:microsoft.com/office/officeart/2005/8/layout/vList2"/>
    <dgm:cxn modelId="{680790F1-65F1-4A4B-8126-B377358D754F}" type="presParOf" srcId="{411146A7-B0FE-4F18-898D-A320411C30C9}" destId="{0B450B81-B21B-4B9F-A252-5B85A95E4399}" srcOrd="7" destOrd="0" presId="urn:microsoft.com/office/officeart/2005/8/layout/vList2"/>
    <dgm:cxn modelId="{F8F89660-9125-4126-9958-2E39887E8CC1}" type="presParOf" srcId="{411146A7-B0FE-4F18-898D-A320411C30C9}" destId="{46228B1C-22DE-4627-A860-0A9A301033DD}" srcOrd="8" destOrd="0" presId="urn:microsoft.com/office/officeart/2005/8/layout/vList2"/>
    <dgm:cxn modelId="{CB657CC9-EB64-4175-9C1C-DB8301890B0B}" type="presParOf" srcId="{411146A7-B0FE-4F18-898D-A320411C30C9}" destId="{1C08F141-2340-4199-B133-BF5FEB7B732F}" srcOrd="9" destOrd="0" presId="urn:microsoft.com/office/officeart/2005/8/layout/vList2"/>
    <dgm:cxn modelId="{846FFC08-9386-4F45-B54F-1C55A6E6A5EF}" type="presParOf" srcId="{411146A7-B0FE-4F18-898D-A320411C30C9}" destId="{3EC85104-2376-420A-9ED9-66611C32A080}" srcOrd="10" destOrd="0" presId="urn:microsoft.com/office/officeart/2005/8/layout/vList2"/>
    <dgm:cxn modelId="{09F06F99-AB13-479D-AFAE-638B24CE3578}" type="presParOf" srcId="{411146A7-B0FE-4F18-898D-A320411C30C9}" destId="{6E17CA14-498B-463D-83E4-5B1C78D5517E}" srcOrd="11" destOrd="0" presId="urn:microsoft.com/office/officeart/2005/8/layout/vList2"/>
    <dgm:cxn modelId="{702B619C-D32A-4F8F-9809-BB1BC5B9F988}" type="presParOf" srcId="{411146A7-B0FE-4F18-898D-A320411C30C9}" destId="{E1154DEA-D5A0-4DFB-B655-81887BF7008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B4EF7-56BB-48A8-B6F5-D6DFED44719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A7381D-9743-41ED-8543-DDEBE39452BA}">
      <dgm:prSet custT="1"/>
      <dgm:spPr/>
      <dgm:t>
        <a:bodyPr/>
        <a:lstStyle/>
        <a:p>
          <a:r>
            <a:rPr lang="en-US" sz="2800"/>
            <a:t>Read</a:t>
          </a:r>
        </a:p>
      </dgm:t>
    </dgm:pt>
    <dgm:pt modelId="{33EB8CC7-CF21-4D7C-84C9-2F99B1D9A835}" type="parTrans" cxnId="{AA0BE415-A285-431B-BCEE-37247E66B8F8}">
      <dgm:prSet/>
      <dgm:spPr/>
      <dgm:t>
        <a:bodyPr/>
        <a:lstStyle/>
        <a:p>
          <a:endParaRPr lang="en-US" sz="2400"/>
        </a:p>
      </dgm:t>
    </dgm:pt>
    <dgm:pt modelId="{C468593C-69A6-43A7-A6ED-0B5A04A3CE9B}" type="sibTrans" cxnId="{AA0BE415-A285-431B-BCEE-37247E66B8F8}">
      <dgm:prSet/>
      <dgm:spPr/>
      <dgm:t>
        <a:bodyPr/>
        <a:lstStyle/>
        <a:p>
          <a:endParaRPr lang="en-US" sz="2400"/>
        </a:p>
      </dgm:t>
    </dgm:pt>
    <dgm:pt modelId="{E38CA31D-FC69-4E7B-A2D3-5E81F7ED39E8}">
      <dgm:prSet custT="1"/>
      <dgm:spPr/>
      <dgm:t>
        <a:bodyPr/>
        <a:lstStyle/>
        <a:p>
          <a:r>
            <a:rPr lang="en-US" sz="1400" dirty="0"/>
            <a:t>Read the Year 10 Handbook with your child to </a:t>
          </a:r>
          <a:r>
            <a:rPr lang="en-US" sz="1400" dirty="0" err="1"/>
            <a:t>familiarise</a:t>
          </a:r>
          <a:r>
            <a:rPr lang="en-US" sz="1400" dirty="0"/>
            <a:t> your selves with your subjects.</a:t>
          </a:r>
        </a:p>
      </dgm:t>
    </dgm:pt>
    <dgm:pt modelId="{280FA26D-6788-4CB3-B0E3-65F781D024E6}" type="parTrans" cxnId="{C7603633-B838-41A5-85C3-F8C939E93052}">
      <dgm:prSet/>
      <dgm:spPr/>
      <dgm:t>
        <a:bodyPr/>
        <a:lstStyle/>
        <a:p>
          <a:endParaRPr lang="en-US" sz="2400"/>
        </a:p>
      </dgm:t>
    </dgm:pt>
    <dgm:pt modelId="{EA2CCB86-9488-4A26-AEAC-6C10727C23F5}" type="sibTrans" cxnId="{C7603633-B838-41A5-85C3-F8C939E93052}">
      <dgm:prSet/>
      <dgm:spPr/>
      <dgm:t>
        <a:bodyPr/>
        <a:lstStyle/>
        <a:p>
          <a:endParaRPr lang="en-US" sz="2400"/>
        </a:p>
      </dgm:t>
    </dgm:pt>
    <dgm:pt modelId="{212502ED-3D22-488A-B853-963741CF0AF4}">
      <dgm:prSet custT="1"/>
      <dgm:spPr/>
      <dgm:t>
        <a:bodyPr/>
        <a:lstStyle/>
        <a:p>
          <a:r>
            <a:rPr lang="en-US" sz="2800"/>
            <a:t>Discuss</a:t>
          </a:r>
        </a:p>
      </dgm:t>
    </dgm:pt>
    <dgm:pt modelId="{AFBCC868-343D-412E-AB29-63D41FE7D00A}" type="parTrans" cxnId="{25F6BEC6-F6F4-4A2B-BD14-4489A1E612B2}">
      <dgm:prSet/>
      <dgm:spPr/>
      <dgm:t>
        <a:bodyPr/>
        <a:lstStyle/>
        <a:p>
          <a:endParaRPr lang="en-US" sz="2400"/>
        </a:p>
      </dgm:t>
    </dgm:pt>
    <dgm:pt modelId="{B6E712B5-66FF-4CC5-A2EA-AAA39BAA9B25}" type="sibTrans" cxnId="{25F6BEC6-F6F4-4A2B-BD14-4489A1E612B2}">
      <dgm:prSet/>
      <dgm:spPr/>
      <dgm:t>
        <a:bodyPr/>
        <a:lstStyle/>
        <a:p>
          <a:endParaRPr lang="en-US" sz="2400"/>
        </a:p>
      </dgm:t>
    </dgm:pt>
    <dgm:pt modelId="{F002402F-BAA1-4D03-9B18-C88F21FB65E7}">
      <dgm:prSet custT="1"/>
      <dgm:spPr/>
      <dgm:t>
        <a:bodyPr/>
        <a:lstStyle/>
        <a:p>
          <a:r>
            <a:rPr lang="en-US" sz="1400"/>
            <a:t>Discuss subjects the subjects your child is interested.</a:t>
          </a:r>
        </a:p>
      </dgm:t>
    </dgm:pt>
    <dgm:pt modelId="{35479FBD-0591-427A-BF02-7C56CEF5E997}" type="parTrans" cxnId="{F7C663D9-B369-4E9E-956E-2F1320A5DD83}">
      <dgm:prSet/>
      <dgm:spPr/>
      <dgm:t>
        <a:bodyPr/>
        <a:lstStyle/>
        <a:p>
          <a:endParaRPr lang="en-US" sz="2400"/>
        </a:p>
      </dgm:t>
    </dgm:pt>
    <dgm:pt modelId="{A6ABC223-DFFE-42C1-9BB2-1A7F2E17F925}" type="sibTrans" cxnId="{F7C663D9-B369-4E9E-956E-2F1320A5DD83}">
      <dgm:prSet/>
      <dgm:spPr/>
      <dgm:t>
        <a:bodyPr/>
        <a:lstStyle/>
        <a:p>
          <a:endParaRPr lang="en-US" sz="2400"/>
        </a:p>
      </dgm:t>
    </dgm:pt>
    <dgm:pt modelId="{71462176-3E7F-407D-A55F-BE967F64AC40}">
      <dgm:prSet custT="1"/>
      <dgm:spPr/>
      <dgm:t>
        <a:bodyPr/>
        <a:lstStyle/>
        <a:p>
          <a:r>
            <a:rPr lang="en-US" sz="2800"/>
            <a:t>Consider</a:t>
          </a:r>
        </a:p>
      </dgm:t>
    </dgm:pt>
    <dgm:pt modelId="{898E2B73-BD38-495E-A13D-46C80A74E23B}" type="parTrans" cxnId="{C21BAC40-41D5-4209-9ECD-FD29F13A4D11}">
      <dgm:prSet/>
      <dgm:spPr/>
      <dgm:t>
        <a:bodyPr/>
        <a:lstStyle/>
        <a:p>
          <a:endParaRPr lang="en-US" sz="2400"/>
        </a:p>
      </dgm:t>
    </dgm:pt>
    <dgm:pt modelId="{665B34C8-588F-4C2B-AF11-0BB8064C8912}" type="sibTrans" cxnId="{C21BAC40-41D5-4209-9ECD-FD29F13A4D11}">
      <dgm:prSet/>
      <dgm:spPr/>
      <dgm:t>
        <a:bodyPr/>
        <a:lstStyle/>
        <a:p>
          <a:endParaRPr lang="en-US" sz="2400"/>
        </a:p>
      </dgm:t>
    </dgm:pt>
    <dgm:pt modelId="{EFBA931A-80AE-429F-B90C-E08AED73E13F}">
      <dgm:prSet custT="1"/>
      <dgm:spPr/>
      <dgm:t>
        <a:bodyPr/>
        <a:lstStyle/>
        <a:p>
          <a:r>
            <a:rPr lang="en-US" sz="1400" dirty="0"/>
            <a:t>Consider their strengths and possible pathway – for 2024 and beyond.</a:t>
          </a:r>
        </a:p>
      </dgm:t>
    </dgm:pt>
    <dgm:pt modelId="{21F9EF5C-ECB7-41AC-B4FB-F0261F1F6E84}" type="parTrans" cxnId="{9271F128-EB7E-4AB2-9A76-EE382AB94240}">
      <dgm:prSet/>
      <dgm:spPr/>
      <dgm:t>
        <a:bodyPr/>
        <a:lstStyle/>
        <a:p>
          <a:endParaRPr lang="en-US" sz="2400"/>
        </a:p>
      </dgm:t>
    </dgm:pt>
    <dgm:pt modelId="{D87B022B-B808-4C69-93CC-3FD7AF2541C3}" type="sibTrans" cxnId="{9271F128-EB7E-4AB2-9A76-EE382AB94240}">
      <dgm:prSet/>
      <dgm:spPr/>
      <dgm:t>
        <a:bodyPr/>
        <a:lstStyle/>
        <a:p>
          <a:endParaRPr lang="en-US" sz="2400"/>
        </a:p>
      </dgm:t>
    </dgm:pt>
    <dgm:pt modelId="{2F37C1ED-B35A-4A04-8D42-05FF57CFF129}">
      <dgm:prSet custT="1"/>
      <dgm:spPr/>
      <dgm:t>
        <a:bodyPr/>
        <a:lstStyle/>
        <a:p>
          <a:r>
            <a:rPr lang="en-US" sz="2800"/>
            <a:t>Identify</a:t>
          </a:r>
        </a:p>
      </dgm:t>
    </dgm:pt>
    <dgm:pt modelId="{729AC75C-131C-46B6-B169-B47C07BA99E9}" type="parTrans" cxnId="{2198DF42-1781-42C1-B003-BE292B37619C}">
      <dgm:prSet/>
      <dgm:spPr/>
      <dgm:t>
        <a:bodyPr/>
        <a:lstStyle/>
        <a:p>
          <a:endParaRPr lang="en-US" sz="2400"/>
        </a:p>
      </dgm:t>
    </dgm:pt>
    <dgm:pt modelId="{CB7B8988-C473-4C1F-B7CD-8275E5AB7B4C}" type="sibTrans" cxnId="{2198DF42-1781-42C1-B003-BE292B37619C}">
      <dgm:prSet/>
      <dgm:spPr/>
      <dgm:t>
        <a:bodyPr/>
        <a:lstStyle/>
        <a:p>
          <a:endParaRPr lang="en-US" sz="2400"/>
        </a:p>
      </dgm:t>
    </dgm:pt>
    <dgm:pt modelId="{C521A651-C794-4E34-B957-9EF3568CFBEB}">
      <dgm:prSet custT="1"/>
      <dgm:spPr/>
      <dgm:t>
        <a:bodyPr/>
        <a:lstStyle/>
        <a:p>
          <a:r>
            <a:rPr lang="en-US" sz="1400"/>
            <a:t>Identify the subjects your child may wish to study and some backup subjects.</a:t>
          </a:r>
        </a:p>
      </dgm:t>
    </dgm:pt>
    <dgm:pt modelId="{0697CAAB-0537-4FA9-A4A4-99C5DE1D79C6}" type="parTrans" cxnId="{2FDE8933-465D-4912-AFBC-AB1979B5B35E}">
      <dgm:prSet/>
      <dgm:spPr/>
      <dgm:t>
        <a:bodyPr/>
        <a:lstStyle/>
        <a:p>
          <a:endParaRPr lang="en-US" sz="2400"/>
        </a:p>
      </dgm:t>
    </dgm:pt>
    <dgm:pt modelId="{7236CBC7-5A6B-4445-97FF-E18190A58559}" type="sibTrans" cxnId="{2FDE8933-465D-4912-AFBC-AB1979B5B35E}">
      <dgm:prSet/>
      <dgm:spPr/>
      <dgm:t>
        <a:bodyPr/>
        <a:lstStyle/>
        <a:p>
          <a:endParaRPr lang="en-US" sz="2400"/>
        </a:p>
      </dgm:t>
    </dgm:pt>
    <dgm:pt modelId="{DEF1E61A-B159-4AFE-BCBE-2AE783C92215}">
      <dgm:prSet custT="1"/>
      <dgm:spPr/>
      <dgm:t>
        <a:bodyPr/>
        <a:lstStyle/>
        <a:p>
          <a:r>
            <a:rPr lang="en-US" sz="2800"/>
            <a:t>Keep</a:t>
          </a:r>
        </a:p>
      </dgm:t>
    </dgm:pt>
    <dgm:pt modelId="{E0786253-3059-4F19-A0CF-B77654DA628A}" type="parTrans" cxnId="{187C33B1-3B94-4F02-9B1E-5FAE385C82A4}">
      <dgm:prSet/>
      <dgm:spPr/>
      <dgm:t>
        <a:bodyPr/>
        <a:lstStyle/>
        <a:p>
          <a:endParaRPr lang="en-US" sz="2400"/>
        </a:p>
      </dgm:t>
    </dgm:pt>
    <dgm:pt modelId="{76CC8920-5A14-42CC-9C0D-3B3546F67B0E}" type="sibTrans" cxnId="{187C33B1-3B94-4F02-9B1E-5FAE385C82A4}">
      <dgm:prSet/>
      <dgm:spPr/>
      <dgm:t>
        <a:bodyPr/>
        <a:lstStyle/>
        <a:p>
          <a:endParaRPr lang="en-US" sz="2400"/>
        </a:p>
      </dgm:t>
    </dgm:pt>
    <dgm:pt modelId="{AC790058-560F-4A93-BFD2-FF05C7B94017}">
      <dgm:prSet custT="1"/>
      <dgm:spPr/>
      <dgm:t>
        <a:bodyPr/>
        <a:lstStyle/>
        <a:p>
          <a:r>
            <a:rPr lang="en-US" sz="1400"/>
            <a:t>Keep an eye out for their ‘webcode’ used to access online subject selections. Students School Email Account</a:t>
          </a:r>
        </a:p>
      </dgm:t>
    </dgm:pt>
    <dgm:pt modelId="{C351CBBA-EE88-4125-9689-31906134821C}" type="parTrans" cxnId="{B8D4B833-00B1-48B4-9FEF-B7DB9A6DBA69}">
      <dgm:prSet/>
      <dgm:spPr/>
      <dgm:t>
        <a:bodyPr/>
        <a:lstStyle/>
        <a:p>
          <a:endParaRPr lang="en-US" sz="2400"/>
        </a:p>
      </dgm:t>
    </dgm:pt>
    <dgm:pt modelId="{F024E8A7-B09A-46D2-8231-D25516CA39C6}" type="sibTrans" cxnId="{B8D4B833-00B1-48B4-9FEF-B7DB9A6DBA69}">
      <dgm:prSet/>
      <dgm:spPr/>
      <dgm:t>
        <a:bodyPr/>
        <a:lstStyle/>
        <a:p>
          <a:endParaRPr lang="en-US" sz="2400"/>
        </a:p>
      </dgm:t>
    </dgm:pt>
    <dgm:pt modelId="{81D76A49-3FE4-49A4-B083-079876BA0B30}">
      <dgm:prSet custT="1"/>
      <dgm:spPr/>
      <dgm:t>
        <a:bodyPr/>
        <a:lstStyle/>
        <a:p>
          <a:r>
            <a:rPr lang="en-US" sz="2800"/>
            <a:t>Assist</a:t>
          </a:r>
        </a:p>
      </dgm:t>
    </dgm:pt>
    <dgm:pt modelId="{D731818A-9F65-47A9-B528-1D7FDFC2E243}" type="parTrans" cxnId="{7FAE9F99-1184-446D-B658-7C73EE89AF5A}">
      <dgm:prSet/>
      <dgm:spPr/>
      <dgm:t>
        <a:bodyPr/>
        <a:lstStyle/>
        <a:p>
          <a:endParaRPr lang="en-US" sz="2400"/>
        </a:p>
      </dgm:t>
    </dgm:pt>
    <dgm:pt modelId="{3C782B90-B4C4-4488-8F28-64EDD8CB1004}" type="sibTrans" cxnId="{7FAE9F99-1184-446D-B658-7C73EE89AF5A}">
      <dgm:prSet/>
      <dgm:spPr/>
      <dgm:t>
        <a:bodyPr/>
        <a:lstStyle/>
        <a:p>
          <a:endParaRPr lang="en-US" sz="2400"/>
        </a:p>
      </dgm:t>
    </dgm:pt>
    <dgm:pt modelId="{792EAD44-3CB2-4522-BBBB-AE5B07F8795B}">
      <dgm:prSet custT="1"/>
      <dgm:spPr/>
      <dgm:t>
        <a:bodyPr/>
        <a:lstStyle/>
        <a:p>
          <a:r>
            <a:rPr lang="en-US" sz="1400"/>
            <a:t>Assist your child to complete online subjects selections by the deadline.</a:t>
          </a:r>
        </a:p>
      </dgm:t>
    </dgm:pt>
    <dgm:pt modelId="{4DD1D70C-E253-46EA-99D7-A91308C84B67}" type="parTrans" cxnId="{E801614F-1F7E-47AB-B8E6-77DB5ED29EA4}">
      <dgm:prSet/>
      <dgm:spPr/>
      <dgm:t>
        <a:bodyPr/>
        <a:lstStyle/>
        <a:p>
          <a:endParaRPr lang="en-US" sz="2400"/>
        </a:p>
      </dgm:t>
    </dgm:pt>
    <dgm:pt modelId="{3CABFF8F-8CDD-4E82-BBD1-B1CD9B7861A0}" type="sibTrans" cxnId="{E801614F-1F7E-47AB-B8E6-77DB5ED29EA4}">
      <dgm:prSet/>
      <dgm:spPr/>
      <dgm:t>
        <a:bodyPr/>
        <a:lstStyle/>
        <a:p>
          <a:endParaRPr lang="en-US" sz="2400"/>
        </a:p>
      </dgm:t>
    </dgm:pt>
    <dgm:pt modelId="{7923A1C8-3C42-4E74-8C5F-80A50725D09B}" type="pres">
      <dgm:prSet presAssocID="{488B4EF7-56BB-48A8-B6F5-D6DFED44719B}" presName="Name0" presStyleCnt="0">
        <dgm:presLayoutVars>
          <dgm:dir/>
          <dgm:animLvl val="lvl"/>
          <dgm:resizeHandles val="exact"/>
        </dgm:presLayoutVars>
      </dgm:prSet>
      <dgm:spPr/>
    </dgm:pt>
    <dgm:pt modelId="{6C836916-9AA8-4ABE-B2F6-C7977D7085D9}" type="pres">
      <dgm:prSet presAssocID="{81D76A49-3FE4-49A4-B083-079876BA0B30}" presName="boxAndChildren" presStyleCnt="0"/>
      <dgm:spPr/>
    </dgm:pt>
    <dgm:pt modelId="{E6D68E4F-86BC-40E2-93F1-015D18E831D4}" type="pres">
      <dgm:prSet presAssocID="{81D76A49-3FE4-49A4-B083-079876BA0B30}" presName="parentTextBox" presStyleLbl="alignNode1" presStyleIdx="0" presStyleCnt="6"/>
      <dgm:spPr/>
    </dgm:pt>
    <dgm:pt modelId="{7C97CFA9-A6D0-4F7B-998D-DD15775FFE20}" type="pres">
      <dgm:prSet presAssocID="{81D76A49-3FE4-49A4-B083-079876BA0B30}" presName="descendantBox" presStyleLbl="bgAccFollowNode1" presStyleIdx="0" presStyleCnt="6"/>
      <dgm:spPr/>
    </dgm:pt>
    <dgm:pt modelId="{4DC64E96-6387-4D1B-B13F-BE5E996607C2}" type="pres">
      <dgm:prSet presAssocID="{76CC8920-5A14-42CC-9C0D-3B3546F67B0E}" presName="sp" presStyleCnt="0"/>
      <dgm:spPr/>
    </dgm:pt>
    <dgm:pt modelId="{58BC867C-C1E6-4225-BA50-5D3023E1A871}" type="pres">
      <dgm:prSet presAssocID="{DEF1E61A-B159-4AFE-BCBE-2AE783C92215}" presName="arrowAndChildren" presStyleCnt="0"/>
      <dgm:spPr/>
    </dgm:pt>
    <dgm:pt modelId="{B4C81EDF-915D-4103-B9F6-59394A826A5F}" type="pres">
      <dgm:prSet presAssocID="{DEF1E61A-B159-4AFE-BCBE-2AE783C92215}" presName="parentTextArrow" presStyleLbl="node1" presStyleIdx="0" presStyleCnt="0"/>
      <dgm:spPr/>
    </dgm:pt>
    <dgm:pt modelId="{E0C16ECF-5EBA-45E9-82FB-3B057FC9F05D}" type="pres">
      <dgm:prSet presAssocID="{DEF1E61A-B159-4AFE-BCBE-2AE783C92215}" presName="arrow" presStyleLbl="alignNode1" presStyleIdx="1" presStyleCnt="6"/>
      <dgm:spPr/>
    </dgm:pt>
    <dgm:pt modelId="{F8109A22-DBD7-4A40-9A7F-03AF25281DA3}" type="pres">
      <dgm:prSet presAssocID="{DEF1E61A-B159-4AFE-BCBE-2AE783C92215}" presName="descendantArrow" presStyleLbl="bgAccFollowNode1" presStyleIdx="1" presStyleCnt="6"/>
      <dgm:spPr/>
    </dgm:pt>
    <dgm:pt modelId="{3B144032-A2AD-46BE-94D8-077C8009634B}" type="pres">
      <dgm:prSet presAssocID="{CB7B8988-C473-4C1F-B7CD-8275E5AB7B4C}" presName="sp" presStyleCnt="0"/>
      <dgm:spPr/>
    </dgm:pt>
    <dgm:pt modelId="{A1559A34-8DC5-42AA-9779-0EECF13B7097}" type="pres">
      <dgm:prSet presAssocID="{2F37C1ED-B35A-4A04-8D42-05FF57CFF129}" presName="arrowAndChildren" presStyleCnt="0"/>
      <dgm:spPr/>
    </dgm:pt>
    <dgm:pt modelId="{0F32995B-3142-4608-904B-FD52586F8274}" type="pres">
      <dgm:prSet presAssocID="{2F37C1ED-B35A-4A04-8D42-05FF57CFF129}" presName="parentTextArrow" presStyleLbl="node1" presStyleIdx="0" presStyleCnt="0"/>
      <dgm:spPr/>
    </dgm:pt>
    <dgm:pt modelId="{92F5678E-B850-4D6C-8492-E7ACF3ADE920}" type="pres">
      <dgm:prSet presAssocID="{2F37C1ED-B35A-4A04-8D42-05FF57CFF129}" presName="arrow" presStyleLbl="alignNode1" presStyleIdx="2" presStyleCnt="6"/>
      <dgm:spPr/>
    </dgm:pt>
    <dgm:pt modelId="{69F517E0-8FF4-4C51-A20D-A3EC6D1F4DBB}" type="pres">
      <dgm:prSet presAssocID="{2F37C1ED-B35A-4A04-8D42-05FF57CFF129}" presName="descendantArrow" presStyleLbl="bgAccFollowNode1" presStyleIdx="2" presStyleCnt="6"/>
      <dgm:spPr/>
    </dgm:pt>
    <dgm:pt modelId="{9BAD1591-1280-4C88-B9CF-49E643597C23}" type="pres">
      <dgm:prSet presAssocID="{665B34C8-588F-4C2B-AF11-0BB8064C8912}" presName="sp" presStyleCnt="0"/>
      <dgm:spPr/>
    </dgm:pt>
    <dgm:pt modelId="{615205A9-0361-44D3-8217-A67232961197}" type="pres">
      <dgm:prSet presAssocID="{71462176-3E7F-407D-A55F-BE967F64AC40}" presName="arrowAndChildren" presStyleCnt="0"/>
      <dgm:spPr/>
    </dgm:pt>
    <dgm:pt modelId="{8AB61D66-339E-4077-A0D5-17365CA73DFF}" type="pres">
      <dgm:prSet presAssocID="{71462176-3E7F-407D-A55F-BE967F64AC40}" presName="parentTextArrow" presStyleLbl="node1" presStyleIdx="0" presStyleCnt="0"/>
      <dgm:spPr/>
    </dgm:pt>
    <dgm:pt modelId="{289E3493-902F-4F53-9A59-B7C14963B66A}" type="pres">
      <dgm:prSet presAssocID="{71462176-3E7F-407D-A55F-BE967F64AC40}" presName="arrow" presStyleLbl="alignNode1" presStyleIdx="3" presStyleCnt="6"/>
      <dgm:spPr/>
    </dgm:pt>
    <dgm:pt modelId="{2B090A18-59DE-4C1C-ACCE-09CA04501DA1}" type="pres">
      <dgm:prSet presAssocID="{71462176-3E7F-407D-A55F-BE967F64AC40}" presName="descendantArrow" presStyleLbl="bgAccFollowNode1" presStyleIdx="3" presStyleCnt="6"/>
      <dgm:spPr/>
    </dgm:pt>
    <dgm:pt modelId="{E58FBF82-A09D-4179-B6A5-7191BBA3D030}" type="pres">
      <dgm:prSet presAssocID="{B6E712B5-66FF-4CC5-A2EA-AAA39BAA9B25}" presName="sp" presStyleCnt="0"/>
      <dgm:spPr/>
    </dgm:pt>
    <dgm:pt modelId="{8C8DDAC0-6D52-4B02-ACED-F18D2FF3F8CF}" type="pres">
      <dgm:prSet presAssocID="{212502ED-3D22-488A-B853-963741CF0AF4}" presName="arrowAndChildren" presStyleCnt="0"/>
      <dgm:spPr/>
    </dgm:pt>
    <dgm:pt modelId="{897AFEAA-A56E-4307-951A-BDCC3632DA36}" type="pres">
      <dgm:prSet presAssocID="{212502ED-3D22-488A-B853-963741CF0AF4}" presName="parentTextArrow" presStyleLbl="node1" presStyleIdx="0" presStyleCnt="0"/>
      <dgm:spPr/>
    </dgm:pt>
    <dgm:pt modelId="{A5647472-80EB-4631-8CEE-19F9D123ABD8}" type="pres">
      <dgm:prSet presAssocID="{212502ED-3D22-488A-B853-963741CF0AF4}" presName="arrow" presStyleLbl="alignNode1" presStyleIdx="4" presStyleCnt="6"/>
      <dgm:spPr/>
    </dgm:pt>
    <dgm:pt modelId="{02704CA9-9D09-44CF-A238-9304D7DA65F7}" type="pres">
      <dgm:prSet presAssocID="{212502ED-3D22-488A-B853-963741CF0AF4}" presName="descendantArrow" presStyleLbl="bgAccFollowNode1" presStyleIdx="4" presStyleCnt="6"/>
      <dgm:spPr/>
    </dgm:pt>
    <dgm:pt modelId="{F7716E48-CE06-4D0D-AEF9-86F6664E24D4}" type="pres">
      <dgm:prSet presAssocID="{C468593C-69A6-43A7-A6ED-0B5A04A3CE9B}" presName="sp" presStyleCnt="0"/>
      <dgm:spPr/>
    </dgm:pt>
    <dgm:pt modelId="{B863A724-294D-4CEB-A78C-A045C1D1208D}" type="pres">
      <dgm:prSet presAssocID="{4EA7381D-9743-41ED-8543-DDEBE39452BA}" presName="arrowAndChildren" presStyleCnt="0"/>
      <dgm:spPr/>
    </dgm:pt>
    <dgm:pt modelId="{B31ADE7C-FD05-40B3-9AFE-1A17594E3569}" type="pres">
      <dgm:prSet presAssocID="{4EA7381D-9743-41ED-8543-DDEBE39452BA}" presName="parentTextArrow" presStyleLbl="node1" presStyleIdx="0" presStyleCnt="0"/>
      <dgm:spPr/>
    </dgm:pt>
    <dgm:pt modelId="{FC555B10-83C8-440E-A9E9-24E534C9A03E}" type="pres">
      <dgm:prSet presAssocID="{4EA7381D-9743-41ED-8543-DDEBE39452BA}" presName="arrow" presStyleLbl="alignNode1" presStyleIdx="5" presStyleCnt="6"/>
      <dgm:spPr/>
    </dgm:pt>
    <dgm:pt modelId="{E8A9BBD5-A90D-462A-8D67-E58A7BA07C22}" type="pres">
      <dgm:prSet presAssocID="{4EA7381D-9743-41ED-8543-DDEBE39452BA}" presName="descendantArrow" presStyleLbl="bgAccFollowNode1" presStyleIdx="5" presStyleCnt="6"/>
      <dgm:spPr/>
    </dgm:pt>
  </dgm:ptLst>
  <dgm:cxnLst>
    <dgm:cxn modelId="{43247003-618A-467B-88E2-9A990C2AB05A}" type="presOf" srcId="{212502ED-3D22-488A-B853-963741CF0AF4}" destId="{897AFEAA-A56E-4307-951A-BDCC3632DA36}" srcOrd="0" destOrd="0" presId="urn:microsoft.com/office/officeart/2016/7/layout/VerticalDownArrowProcess"/>
    <dgm:cxn modelId="{B8842008-BD6C-498E-8C08-0A263F667276}" type="presOf" srcId="{488B4EF7-56BB-48A8-B6F5-D6DFED44719B}" destId="{7923A1C8-3C42-4E74-8C5F-80A50725D09B}" srcOrd="0" destOrd="0" presId="urn:microsoft.com/office/officeart/2016/7/layout/VerticalDownArrowProcess"/>
    <dgm:cxn modelId="{AA0BE415-A285-431B-BCEE-37247E66B8F8}" srcId="{488B4EF7-56BB-48A8-B6F5-D6DFED44719B}" destId="{4EA7381D-9743-41ED-8543-DDEBE39452BA}" srcOrd="0" destOrd="0" parTransId="{33EB8CC7-CF21-4D7C-84C9-2F99B1D9A835}" sibTransId="{C468593C-69A6-43A7-A6ED-0B5A04A3CE9B}"/>
    <dgm:cxn modelId="{263A541A-D1AF-4020-BB45-92638EDF5CD4}" type="presOf" srcId="{E38CA31D-FC69-4E7B-A2D3-5E81F7ED39E8}" destId="{E8A9BBD5-A90D-462A-8D67-E58A7BA07C22}" srcOrd="0" destOrd="0" presId="urn:microsoft.com/office/officeart/2016/7/layout/VerticalDownArrowProcess"/>
    <dgm:cxn modelId="{9271F128-EB7E-4AB2-9A76-EE382AB94240}" srcId="{71462176-3E7F-407D-A55F-BE967F64AC40}" destId="{EFBA931A-80AE-429F-B90C-E08AED73E13F}" srcOrd="0" destOrd="0" parTransId="{21F9EF5C-ECB7-41AC-B4FB-F0261F1F6E84}" sibTransId="{D87B022B-B808-4C69-93CC-3FD7AF2541C3}"/>
    <dgm:cxn modelId="{C7603633-B838-41A5-85C3-F8C939E93052}" srcId="{4EA7381D-9743-41ED-8543-DDEBE39452BA}" destId="{E38CA31D-FC69-4E7B-A2D3-5E81F7ED39E8}" srcOrd="0" destOrd="0" parTransId="{280FA26D-6788-4CB3-B0E3-65F781D024E6}" sibTransId="{EA2CCB86-9488-4A26-AEAC-6C10727C23F5}"/>
    <dgm:cxn modelId="{2FDE8933-465D-4912-AFBC-AB1979B5B35E}" srcId="{2F37C1ED-B35A-4A04-8D42-05FF57CFF129}" destId="{C521A651-C794-4E34-B957-9EF3568CFBEB}" srcOrd="0" destOrd="0" parTransId="{0697CAAB-0537-4FA9-A4A4-99C5DE1D79C6}" sibTransId="{7236CBC7-5A6B-4445-97FF-E18190A58559}"/>
    <dgm:cxn modelId="{B8D4B833-00B1-48B4-9FEF-B7DB9A6DBA69}" srcId="{DEF1E61A-B159-4AFE-BCBE-2AE783C92215}" destId="{AC790058-560F-4A93-BFD2-FF05C7B94017}" srcOrd="0" destOrd="0" parTransId="{C351CBBA-EE88-4125-9689-31906134821C}" sibTransId="{F024E8A7-B09A-46D2-8231-D25516CA39C6}"/>
    <dgm:cxn modelId="{C21BAC40-41D5-4209-9ECD-FD29F13A4D11}" srcId="{488B4EF7-56BB-48A8-B6F5-D6DFED44719B}" destId="{71462176-3E7F-407D-A55F-BE967F64AC40}" srcOrd="2" destOrd="0" parTransId="{898E2B73-BD38-495E-A13D-46C80A74E23B}" sibTransId="{665B34C8-588F-4C2B-AF11-0BB8064C8912}"/>
    <dgm:cxn modelId="{2198DF42-1781-42C1-B003-BE292B37619C}" srcId="{488B4EF7-56BB-48A8-B6F5-D6DFED44719B}" destId="{2F37C1ED-B35A-4A04-8D42-05FF57CFF129}" srcOrd="3" destOrd="0" parTransId="{729AC75C-131C-46B6-B169-B47C07BA99E9}" sibTransId="{CB7B8988-C473-4C1F-B7CD-8275E5AB7B4C}"/>
    <dgm:cxn modelId="{6F35F064-F8CA-46B6-8FA0-1901B26D3C2E}" type="presOf" srcId="{F002402F-BAA1-4D03-9B18-C88F21FB65E7}" destId="{02704CA9-9D09-44CF-A238-9304D7DA65F7}" srcOrd="0" destOrd="0" presId="urn:microsoft.com/office/officeart/2016/7/layout/VerticalDownArrowProcess"/>
    <dgm:cxn modelId="{7916A04C-4386-4FEC-B829-1380B0F33A8D}" type="presOf" srcId="{DEF1E61A-B159-4AFE-BCBE-2AE783C92215}" destId="{B4C81EDF-915D-4103-B9F6-59394A826A5F}" srcOrd="0" destOrd="0" presId="urn:microsoft.com/office/officeart/2016/7/layout/VerticalDownArrowProcess"/>
    <dgm:cxn modelId="{E801614F-1F7E-47AB-B8E6-77DB5ED29EA4}" srcId="{81D76A49-3FE4-49A4-B083-079876BA0B30}" destId="{792EAD44-3CB2-4522-BBBB-AE5B07F8795B}" srcOrd="0" destOrd="0" parTransId="{4DD1D70C-E253-46EA-99D7-A91308C84B67}" sibTransId="{3CABFF8F-8CDD-4E82-BBD1-B1CD9B7861A0}"/>
    <dgm:cxn modelId="{13788770-1B2F-4D8E-8853-D7447D11EAAF}" type="presOf" srcId="{71462176-3E7F-407D-A55F-BE967F64AC40}" destId="{289E3493-902F-4F53-9A59-B7C14963B66A}" srcOrd="1" destOrd="0" presId="urn:microsoft.com/office/officeart/2016/7/layout/VerticalDownArrowProcess"/>
    <dgm:cxn modelId="{E4DE9157-F8FC-4EA5-8643-4D80D16941DE}" type="presOf" srcId="{212502ED-3D22-488A-B853-963741CF0AF4}" destId="{A5647472-80EB-4631-8CEE-19F9D123ABD8}" srcOrd="1" destOrd="0" presId="urn:microsoft.com/office/officeart/2016/7/layout/VerticalDownArrowProcess"/>
    <dgm:cxn modelId="{09128679-69C3-41F5-9F24-E1A26B361FCB}" type="presOf" srcId="{AC790058-560F-4A93-BFD2-FF05C7B94017}" destId="{F8109A22-DBD7-4A40-9A7F-03AF25281DA3}" srcOrd="0" destOrd="0" presId="urn:microsoft.com/office/officeart/2016/7/layout/VerticalDownArrowProcess"/>
    <dgm:cxn modelId="{F5B69080-581F-46F4-BFC4-474ABD4225AE}" type="presOf" srcId="{71462176-3E7F-407D-A55F-BE967F64AC40}" destId="{8AB61D66-339E-4077-A0D5-17365CA73DFF}" srcOrd="0" destOrd="0" presId="urn:microsoft.com/office/officeart/2016/7/layout/VerticalDownArrowProcess"/>
    <dgm:cxn modelId="{52E4568E-ADED-4EE3-8888-DA890D532D7A}" type="presOf" srcId="{792EAD44-3CB2-4522-BBBB-AE5B07F8795B}" destId="{7C97CFA9-A6D0-4F7B-998D-DD15775FFE20}" srcOrd="0" destOrd="0" presId="urn:microsoft.com/office/officeart/2016/7/layout/VerticalDownArrowProcess"/>
    <dgm:cxn modelId="{AD3D0894-4314-456A-AB4C-EB0E35B9297B}" type="presOf" srcId="{EFBA931A-80AE-429F-B90C-E08AED73E13F}" destId="{2B090A18-59DE-4C1C-ACCE-09CA04501DA1}" srcOrd="0" destOrd="0" presId="urn:microsoft.com/office/officeart/2016/7/layout/VerticalDownArrowProcess"/>
    <dgm:cxn modelId="{7FAE9F99-1184-446D-B658-7C73EE89AF5A}" srcId="{488B4EF7-56BB-48A8-B6F5-D6DFED44719B}" destId="{81D76A49-3FE4-49A4-B083-079876BA0B30}" srcOrd="5" destOrd="0" parTransId="{D731818A-9F65-47A9-B528-1D7FDFC2E243}" sibTransId="{3C782B90-B4C4-4488-8F28-64EDD8CB1004}"/>
    <dgm:cxn modelId="{10F781AB-6842-4E0D-89E1-69E9E2B9CB9D}" type="presOf" srcId="{4EA7381D-9743-41ED-8543-DDEBE39452BA}" destId="{B31ADE7C-FD05-40B3-9AFE-1A17594E3569}" srcOrd="0" destOrd="0" presId="urn:microsoft.com/office/officeart/2016/7/layout/VerticalDownArrowProcess"/>
    <dgm:cxn modelId="{187C33B1-3B94-4F02-9B1E-5FAE385C82A4}" srcId="{488B4EF7-56BB-48A8-B6F5-D6DFED44719B}" destId="{DEF1E61A-B159-4AFE-BCBE-2AE783C92215}" srcOrd="4" destOrd="0" parTransId="{E0786253-3059-4F19-A0CF-B77654DA628A}" sibTransId="{76CC8920-5A14-42CC-9C0D-3B3546F67B0E}"/>
    <dgm:cxn modelId="{6F9953B1-9A82-4849-9A2F-21D621CE46C0}" type="presOf" srcId="{C521A651-C794-4E34-B957-9EF3568CFBEB}" destId="{69F517E0-8FF4-4C51-A20D-A3EC6D1F4DBB}" srcOrd="0" destOrd="0" presId="urn:microsoft.com/office/officeart/2016/7/layout/VerticalDownArrowProcess"/>
    <dgm:cxn modelId="{073E07B6-C7D7-443B-A5F1-EC912FD99105}" type="presOf" srcId="{81D76A49-3FE4-49A4-B083-079876BA0B30}" destId="{E6D68E4F-86BC-40E2-93F1-015D18E831D4}" srcOrd="0" destOrd="0" presId="urn:microsoft.com/office/officeart/2016/7/layout/VerticalDownArrowProcess"/>
    <dgm:cxn modelId="{25F6BEC6-F6F4-4A2B-BD14-4489A1E612B2}" srcId="{488B4EF7-56BB-48A8-B6F5-D6DFED44719B}" destId="{212502ED-3D22-488A-B853-963741CF0AF4}" srcOrd="1" destOrd="0" parTransId="{AFBCC868-343D-412E-AB29-63D41FE7D00A}" sibTransId="{B6E712B5-66FF-4CC5-A2EA-AAA39BAA9B25}"/>
    <dgm:cxn modelId="{78014CCF-6F4F-4994-9F08-FD16C6DE779A}" type="presOf" srcId="{2F37C1ED-B35A-4A04-8D42-05FF57CFF129}" destId="{0F32995B-3142-4608-904B-FD52586F8274}" srcOrd="0" destOrd="0" presId="urn:microsoft.com/office/officeart/2016/7/layout/VerticalDownArrowProcess"/>
    <dgm:cxn modelId="{00602AD7-644A-4D6C-98F7-E185954E25BF}" type="presOf" srcId="{4EA7381D-9743-41ED-8543-DDEBE39452BA}" destId="{FC555B10-83C8-440E-A9E9-24E534C9A03E}" srcOrd="1" destOrd="0" presId="urn:microsoft.com/office/officeart/2016/7/layout/VerticalDownArrowProcess"/>
    <dgm:cxn modelId="{81F0D0D7-19E5-4060-9EBB-3B2EDC24FCA4}" type="presOf" srcId="{DEF1E61A-B159-4AFE-BCBE-2AE783C92215}" destId="{E0C16ECF-5EBA-45E9-82FB-3B057FC9F05D}" srcOrd="1" destOrd="0" presId="urn:microsoft.com/office/officeart/2016/7/layout/VerticalDownArrowProcess"/>
    <dgm:cxn modelId="{F7C663D9-B369-4E9E-956E-2F1320A5DD83}" srcId="{212502ED-3D22-488A-B853-963741CF0AF4}" destId="{F002402F-BAA1-4D03-9B18-C88F21FB65E7}" srcOrd="0" destOrd="0" parTransId="{35479FBD-0591-427A-BF02-7C56CEF5E997}" sibTransId="{A6ABC223-DFFE-42C1-9BB2-1A7F2E17F925}"/>
    <dgm:cxn modelId="{36B1F2F0-3BE5-4565-8C13-AAA8F896EC1D}" type="presOf" srcId="{2F37C1ED-B35A-4A04-8D42-05FF57CFF129}" destId="{92F5678E-B850-4D6C-8492-E7ACF3ADE920}" srcOrd="1" destOrd="0" presId="urn:microsoft.com/office/officeart/2016/7/layout/VerticalDownArrowProcess"/>
    <dgm:cxn modelId="{E7B593E0-D2A3-4AC4-836C-E48F05706932}" type="presParOf" srcId="{7923A1C8-3C42-4E74-8C5F-80A50725D09B}" destId="{6C836916-9AA8-4ABE-B2F6-C7977D7085D9}" srcOrd="0" destOrd="0" presId="urn:microsoft.com/office/officeart/2016/7/layout/VerticalDownArrowProcess"/>
    <dgm:cxn modelId="{71C56F6B-7490-431E-AC51-F7A8B1660564}" type="presParOf" srcId="{6C836916-9AA8-4ABE-B2F6-C7977D7085D9}" destId="{E6D68E4F-86BC-40E2-93F1-015D18E831D4}" srcOrd="0" destOrd="0" presId="urn:microsoft.com/office/officeart/2016/7/layout/VerticalDownArrowProcess"/>
    <dgm:cxn modelId="{88E3E6B5-281E-4D2B-9BE1-45B658B93FF9}" type="presParOf" srcId="{6C836916-9AA8-4ABE-B2F6-C7977D7085D9}" destId="{7C97CFA9-A6D0-4F7B-998D-DD15775FFE20}" srcOrd="1" destOrd="0" presId="urn:microsoft.com/office/officeart/2016/7/layout/VerticalDownArrowProcess"/>
    <dgm:cxn modelId="{FE7D6BD4-8B0A-41D5-BCB7-D76B86378E61}" type="presParOf" srcId="{7923A1C8-3C42-4E74-8C5F-80A50725D09B}" destId="{4DC64E96-6387-4D1B-B13F-BE5E996607C2}" srcOrd="1" destOrd="0" presId="urn:microsoft.com/office/officeart/2016/7/layout/VerticalDownArrowProcess"/>
    <dgm:cxn modelId="{7F1FB8B8-ED8C-480B-A015-0EBDCD3AA30E}" type="presParOf" srcId="{7923A1C8-3C42-4E74-8C5F-80A50725D09B}" destId="{58BC867C-C1E6-4225-BA50-5D3023E1A871}" srcOrd="2" destOrd="0" presId="urn:microsoft.com/office/officeart/2016/7/layout/VerticalDownArrowProcess"/>
    <dgm:cxn modelId="{7C34CD78-F104-4BCD-B6F9-A03F0C9CB248}" type="presParOf" srcId="{58BC867C-C1E6-4225-BA50-5D3023E1A871}" destId="{B4C81EDF-915D-4103-B9F6-59394A826A5F}" srcOrd="0" destOrd="0" presId="urn:microsoft.com/office/officeart/2016/7/layout/VerticalDownArrowProcess"/>
    <dgm:cxn modelId="{A9C3412B-7101-4B1A-9F30-8F70FCF7ABB0}" type="presParOf" srcId="{58BC867C-C1E6-4225-BA50-5D3023E1A871}" destId="{E0C16ECF-5EBA-45E9-82FB-3B057FC9F05D}" srcOrd="1" destOrd="0" presId="urn:microsoft.com/office/officeart/2016/7/layout/VerticalDownArrowProcess"/>
    <dgm:cxn modelId="{D6953C8F-73A3-4660-9264-E5A30A2D3B4F}" type="presParOf" srcId="{58BC867C-C1E6-4225-BA50-5D3023E1A871}" destId="{F8109A22-DBD7-4A40-9A7F-03AF25281DA3}" srcOrd="2" destOrd="0" presId="urn:microsoft.com/office/officeart/2016/7/layout/VerticalDownArrowProcess"/>
    <dgm:cxn modelId="{5625973A-514E-4494-A506-6A6522084937}" type="presParOf" srcId="{7923A1C8-3C42-4E74-8C5F-80A50725D09B}" destId="{3B144032-A2AD-46BE-94D8-077C8009634B}" srcOrd="3" destOrd="0" presId="urn:microsoft.com/office/officeart/2016/7/layout/VerticalDownArrowProcess"/>
    <dgm:cxn modelId="{D0651E12-8394-40C0-AE79-FE179A3CDC71}" type="presParOf" srcId="{7923A1C8-3C42-4E74-8C5F-80A50725D09B}" destId="{A1559A34-8DC5-42AA-9779-0EECF13B7097}" srcOrd="4" destOrd="0" presId="urn:microsoft.com/office/officeart/2016/7/layout/VerticalDownArrowProcess"/>
    <dgm:cxn modelId="{8BA6D528-B5ED-49D1-86B4-9818920545F8}" type="presParOf" srcId="{A1559A34-8DC5-42AA-9779-0EECF13B7097}" destId="{0F32995B-3142-4608-904B-FD52586F8274}" srcOrd="0" destOrd="0" presId="urn:microsoft.com/office/officeart/2016/7/layout/VerticalDownArrowProcess"/>
    <dgm:cxn modelId="{6C5F2845-792C-45BF-8217-9BF19794A36E}" type="presParOf" srcId="{A1559A34-8DC5-42AA-9779-0EECF13B7097}" destId="{92F5678E-B850-4D6C-8492-E7ACF3ADE920}" srcOrd="1" destOrd="0" presId="urn:microsoft.com/office/officeart/2016/7/layout/VerticalDownArrowProcess"/>
    <dgm:cxn modelId="{2F981DB0-C3B6-4CEC-AD5A-7B2383A92D06}" type="presParOf" srcId="{A1559A34-8DC5-42AA-9779-0EECF13B7097}" destId="{69F517E0-8FF4-4C51-A20D-A3EC6D1F4DBB}" srcOrd="2" destOrd="0" presId="urn:microsoft.com/office/officeart/2016/7/layout/VerticalDownArrowProcess"/>
    <dgm:cxn modelId="{F57802E9-1CC4-41A5-AC67-BF09D1524212}" type="presParOf" srcId="{7923A1C8-3C42-4E74-8C5F-80A50725D09B}" destId="{9BAD1591-1280-4C88-B9CF-49E643597C23}" srcOrd="5" destOrd="0" presId="urn:microsoft.com/office/officeart/2016/7/layout/VerticalDownArrowProcess"/>
    <dgm:cxn modelId="{29EB0856-E8CA-47D4-9CA6-8DCA55B1B140}" type="presParOf" srcId="{7923A1C8-3C42-4E74-8C5F-80A50725D09B}" destId="{615205A9-0361-44D3-8217-A67232961197}" srcOrd="6" destOrd="0" presId="urn:microsoft.com/office/officeart/2016/7/layout/VerticalDownArrowProcess"/>
    <dgm:cxn modelId="{FF614DE7-7140-4F79-89C4-9D74D518422B}" type="presParOf" srcId="{615205A9-0361-44D3-8217-A67232961197}" destId="{8AB61D66-339E-4077-A0D5-17365CA73DFF}" srcOrd="0" destOrd="0" presId="urn:microsoft.com/office/officeart/2016/7/layout/VerticalDownArrowProcess"/>
    <dgm:cxn modelId="{1B3823D4-690D-4123-AD9D-3EAB06B882AC}" type="presParOf" srcId="{615205A9-0361-44D3-8217-A67232961197}" destId="{289E3493-902F-4F53-9A59-B7C14963B66A}" srcOrd="1" destOrd="0" presId="urn:microsoft.com/office/officeart/2016/7/layout/VerticalDownArrowProcess"/>
    <dgm:cxn modelId="{FC808D48-A2C5-4B62-8967-9360BA2EA9D9}" type="presParOf" srcId="{615205A9-0361-44D3-8217-A67232961197}" destId="{2B090A18-59DE-4C1C-ACCE-09CA04501DA1}" srcOrd="2" destOrd="0" presId="urn:microsoft.com/office/officeart/2016/7/layout/VerticalDownArrowProcess"/>
    <dgm:cxn modelId="{44731A12-4200-4DD7-9E90-64D84EB107D5}" type="presParOf" srcId="{7923A1C8-3C42-4E74-8C5F-80A50725D09B}" destId="{E58FBF82-A09D-4179-B6A5-7191BBA3D030}" srcOrd="7" destOrd="0" presId="urn:microsoft.com/office/officeart/2016/7/layout/VerticalDownArrowProcess"/>
    <dgm:cxn modelId="{D0A6E8A6-7E95-4A1B-B5A2-D698C71CBA1A}" type="presParOf" srcId="{7923A1C8-3C42-4E74-8C5F-80A50725D09B}" destId="{8C8DDAC0-6D52-4B02-ACED-F18D2FF3F8CF}" srcOrd="8" destOrd="0" presId="urn:microsoft.com/office/officeart/2016/7/layout/VerticalDownArrowProcess"/>
    <dgm:cxn modelId="{2F0E854A-C413-43F3-8EB1-801C8626B969}" type="presParOf" srcId="{8C8DDAC0-6D52-4B02-ACED-F18D2FF3F8CF}" destId="{897AFEAA-A56E-4307-951A-BDCC3632DA36}" srcOrd="0" destOrd="0" presId="urn:microsoft.com/office/officeart/2016/7/layout/VerticalDownArrowProcess"/>
    <dgm:cxn modelId="{7978CA6F-7A0A-43DA-9904-CD7F137BBDD5}" type="presParOf" srcId="{8C8DDAC0-6D52-4B02-ACED-F18D2FF3F8CF}" destId="{A5647472-80EB-4631-8CEE-19F9D123ABD8}" srcOrd="1" destOrd="0" presId="urn:microsoft.com/office/officeart/2016/7/layout/VerticalDownArrowProcess"/>
    <dgm:cxn modelId="{9B644ACA-450B-4B7A-A096-812567920E81}" type="presParOf" srcId="{8C8DDAC0-6D52-4B02-ACED-F18D2FF3F8CF}" destId="{02704CA9-9D09-44CF-A238-9304D7DA65F7}" srcOrd="2" destOrd="0" presId="urn:microsoft.com/office/officeart/2016/7/layout/VerticalDownArrowProcess"/>
    <dgm:cxn modelId="{7349A15D-7CEB-4FE6-846B-9D8243167A3E}" type="presParOf" srcId="{7923A1C8-3C42-4E74-8C5F-80A50725D09B}" destId="{F7716E48-CE06-4D0D-AEF9-86F6664E24D4}" srcOrd="9" destOrd="0" presId="urn:microsoft.com/office/officeart/2016/7/layout/VerticalDownArrowProcess"/>
    <dgm:cxn modelId="{5355F8CD-55CF-4323-8021-F3F0303ED3FF}" type="presParOf" srcId="{7923A1C8-3C42-4E74-8C5F-80A50725D09B}" destId="{B863A724-294D-4CEB-A78C-A045C1D1208D}" srcOrd="10" destOrd="0" presId="urn:microsoft.com/office/officeart/2016/7/layout/VerticalDownArrowProcess"/>
    <dgm:cxn modelId="{367E3733-5514-4FDE-A4D5-CFF0FD75A243}" type="presParOf" srcId="{B863A724-294D-4CEB-A78C-A045C1D1208D}" destId="{B31ADE7C-FD05-40B3-9AFE-1A17594E3569}" srcOrd="0" destOrd="0" presId="urn:microsoft.com/office/officeart/2016/7/layout/VerticalDownArrowProcess"/>
    <dgm:cxn modelId="{77E7789D-52E8-425F-8738-2E090D974AB5}" type="presParOf" srcId="{B863A724-294D-4CEB-A78C-A045C1D1208D}" destId="{FC555B10-83C8-440E-A9E9-24E534C9A03E}" srcOrd="1" destOrd="0" presId="urn:microsoft.com/office/officeart/2016/7/layout/VerticalDownArrowProcess"/>
    <dgm:cxn modelId="{F035F5C9-F2B9-43BB-9A8D-01F0A77671AA}" type="presParOf" srcId="{B863A724-294D-4CEB-A78C-A045C1D1208D}" destId="{E8A9BBD5-A90D-462A-8D67-E58A7BA07C2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FCBE8-6FC9-4FAB-BD8A-3775C10F69E0}">
      <dsp:nvSpPr>
        <dsp:cNvPr id="0" name=""/>
        <dsp:cNvSpPr/>
      </dsp:nvSpPr>
      <dsp:spPr>
        <a:xfrm>
          <a:off x="0" y="708097"/>
          <a:ext cx="78867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14947-3101-47C2-8504-39141927EE57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CC4F2-13BA-4541-A6CA-55E6DC685BB4}">
      <dsp:nvSpPr>
        <dsp:cNvPr id="0" name=""/>
        <dsp:cNvSpPr/>
      </dsp:nvSpPr>
      <dsp:spPr>
        <a:xfrm>
          <a:off x="1509882" y="708097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Students will be </a:t>
          </a:r>
          <a:r>
            <a:rPr lang="en-AU" sz="2500" u="sng" kern="1200"/>
            <a:t>advised</a:t>
          </a:r>
          <a:r>
            <a:rPr lang="en-AU" sz="2500" kern="1200"/>
            <a:t> by their Year 9 Maths teachers as to which level of maths to select.</a:t>
          </a:r>
          <a:endParaRPr lang="en-US" sz="2500" kern="1200"/>
        </a:p>
      </dsp:txBody>
      <dsp:txXfrm>
        <a:off x="1509882" y="708097"/>
        <a:ext cx="6376817" cy="1307257"/>
      </dsp:txXfrm>
    </dsp:sp>
    <dsp:sp modelId="{0E3EBD71-6097-420F-8B36-5F418AF716F9}">
      <dsp:nvSpPr>
        <dsp:cNvPr id="0" name=""/>
        <dsp:cNvSpPr/>
      </dsp:nvSpPr>
      <dsp:spPr>
        <a:xfrm>
          <a:off x="0" y="2342169"/>
          <a:ext cx="78867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4C77B-38F2-4D04-BE49-FC8B2FF70393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E07F2-BDF8-4EA3-B5A0-E41D54D9A5F6}">
      <dsp:nvSpPr>
        <dsp:cNvPr id="0" name=""/>
        <dsp:cNvSpPr/>
      </dsp:nvSpPr>
      <dsp:spPr>
        <a:xfrm>
          <a:off x="1509882" y="2342169"/>
          <a:ext cx="63768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Students should also </a:t>
          </a:r>
          <a:r>
            <a:rPr lang="en-AU" sz="2500" u="sng" kern="1200"/>
            <a:t>consider possible pathways</a:t>
          </a:r>
          <a:r>
            <a:rPr lang="en-AU" sz="2500" kern="1200"/>
            <a:t> and the maths level that best supports their pathway.</a:t>
          </a:r>
          <a:endParaRPr lang="en-US" sz="2500" kern="1200"/>
        </a:p>
      </dsp:txBody>
      <dsp:txXfrm>
        <a:off x="1509882" y="2342169"/>
        <a:ext cx="6376817" cy="130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24066-4500-4B04-92EA-1BA8B04A1918}">
      <dsp:nvSpPr>
        <dsp:cNvPr id="0" name=""/>
        <dsp:cNvSpPr/>
      </dsp:nvSpPr>
      <dsp:spPr>
        <a:xfrm>
          <a:off x="0" y="3275482"/>
          <a:ext cx="7886700" cy="1075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Students should only attempt these subjects if they have a specific interest and ability in the topic</a:t>
          </a:r>
          <a:endParaRPr lang="en-US" sz="2000" kern="1200"/>
        </a:p>
      </dsp:txBody>
      <dsp:txXfrm>
        <a:off x="0" y="3275482"/>
        <a:ext cx="7886700" cy="1075086"/>
      </dsp:txXfrm>
    </dsp:sp>
    <dsp:sp modelId="{53FBB204-44E3-4173-84AB-E705E5D32F19}">
      <dsp:nvSpPr>
        <dsp:cNvPr id="0" name=""/>
        <dsp:cNvSpPr/>
      </dsp:nvSpPr>
      <dsp:spPr>
        <a:xfrm rot="10800000">
          <a:off x="0" y="1638125"/>
          <a:ext cx="7886700" cy="165348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Available for students seeking an </a:t>
          </a:r>
          <a:r>
            <a:rPr lang="en-AU" sz="2000" u="sng" kern="1200"/>
            <a:t>extension</a:t>
          </a:r>
          <a:r>
            <a:rPr lang="en-AU" sz="2000" kern="1200"/>
            <a:t> to their studies</a:t>
          </a:r>
          <a:endParaRPr lang="en-US" sz="2000" kern="1200"/>
        </a:p>
      </dsp:txBody>
      <dsp:txXfrm rot="10800000">
        <a:off x="0" y="1638125"/>
        <a:ext cx="7886700" cy="1074383"/>
      </dsp:txXfrm>
    </dsp:sp>
    <dsp:sp modelId="{CFCC4FDF-DD4D-4D28-BF46-4C54564B5BD3}">
      <dsp:nvSpPr>
        <dsp:cNvPr id="0" name=""/>
        <dsp:cNvSpPr/>
      </dsp:nvSpPr>
      <dsp:spPr>
        <a:xfrm rot="10800000">
          <a:off x="0" y="769"/>
          <a:ext cx="7886700" cy="165348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/>
            <a:t>Yes </a:t>
          </a:r>
          <a:r>
            <a:rPr lang="en-AU" sz="2000" kern="1200"/>
            <a:t>- this was partly behind the revamp of the Year 10 Curriculum to provide access to VCE subjects to allow extension for Year 10 students</a:t>
          </a:r>
          <a:endParaRPr lang="en-US" sz="2000" kern="1200"/>
        </a:p>
      </dsp:txBody>
      <dsp:txXfrm rot="10800000">
        <a:off x="0" y="769"/>
        <a:ext cx="7886700" cy="1074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2D94D-ED37-4E67-94DB-F8A132514D57}">
      <dsp:nvSpPr>
        <dsp:cNvPr id="0" name=""/>
        <dsp:cNvSpPr/>
      </dsp:nvSpPr>
      <dsp:spPr>
        <a:xfrm>
          <a:off x="0" y="15475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Alison Gill– </a:t>
          </a:r>
          <a:r>
            <a:rPr lang="en-AU" sz="2000" i="1" kern="1200"/>
            <a:t>Year 10 Co-ordinator</a:t>
          </a:r>
          <a:endParaRPr lang="en-US" sz="2000" kern="1200"/>
        </a:p>
      </dsp:txBody>
      <dsp:txXfrm>
        <a:off x="39295" y="54770"/>
        <a:ext cx="5849245" cy="726370"/>
      </dsp:txXfrm>
    </dsp:sp>
    <dsp:sp modelId="{F9C531CB-4994-413A-8E0B-D28C23061DEF}">
      <dsp:nvSpPr>
        <dsp:cNvPr id="0" name=""/>
        <dsp:cNvSpPr/>
      </dsp:nvSpPr>
      <dsp:spPr>
        <a:xfrm>
          <a:off x="0" y="944275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Cameron Ritchie– Assistant </a:t>
          </a:r>
          <a:r>
            <a:rPr lang="en-AU" sz="2000" i="1" kern="1200"/>
            <a:t>Year 10 Co-ordinator</a:t>
          </a:r>
          <a:endParaRPr lang="en-US" sz="2000" kern="1200"/>
        </a:p>
      </dsp:txBody>
      <dsp:txXfrm>
        <a:off x="39295" y="983570"/>
        <a:ext cx="5849245" cy="726370"/>
      </dsp:txXfrm>
    </dsp:sp>
    <dsp:sp modelId="{D05885F1-150D-4A55-A005-CE996F4391CA}">
      <dsp:nvSpPr>
        <dsp:cNvPr id="0" name=""/>
        <dsp:cNvSpPr/>
      </dsp:nvSpPr>
      <dsp:spPr>
        <a:xfrm>
          <a:off x="0" y="1873075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Dudley and San Remo Year 9 Co-ordinators</a:t>
          </a:r>
          <a:endParaRPr lang="en-US" sz="2000" kern="1200"/>
        </a:p>
      </dsp:txBody>
      <dsp:txXfrm>
        <a:off x="39295" y="1912370"/>
        <a:ext cx="5849245" cy="726370"/>
      </dsp:txXfrm>
    </dsp:sp>
    <dsp:sp modelId="{FBD25B73-5765-4222-9FD1-05E4F8BBDA45}">
      <dsp:nvSpPr>
        <dsp:cNvPr id="0" name=""/>
        <dsp:cNvSpPr/>
      </dsp:nvSpPr>
      <dsp:spPr>
        <a:xfrm>
          <a:off x="0" y="2801875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Ross Bramley– </a:t>
          </a:r>
          <a:r>
            <a:rPr lang="en-AU" sz="2000" i="1" kern="1200"/>
            <a:t>Campus Principal</a:t>
          </a:r>
          <a:endParaRPr lang="en-US" sz="2000" kern="1200"/>
        </a:p>
      </dsp:txBody>
      <dsp:txXfrm>
        <a:off x="39295" y="2841170"/>
        <a:ext cx="5849245" cy="726370"/>
      </dsp:txXfrm>
    </dsp:sp>
    <dsp:sp modelId="{46228B1C-22DE-4627-A860-0A9A301033DD}">
      <dsp:nvSpPr>
        <dsp:cNvPr id="0" name=""/>
        <dsp:cNvSpPr/>
      </dsp:nvSpPr>
      <dsp:spPr>
        <a:xfrm>
          <a:off x="0" y="3730675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Phil Hughes  </a:t>
          </a:r>
          <a:r>
            <a:rPr lang="en-AU" sz="2000" i="1" kern="1200"/>
            <a:t>- Assistant Campus Principal / VCE Coordinator</a:t>
          </a:r>
          <a:endParaRPr lang="en-US" sz="2000" kern="1200"/>
        </a:p>
      </dsp:txBody>
      <dsp:txXfrm>
        <a:off x="39295" y="3769970"/>
        <a:ext cx="5849245" cy="726370"/>
      </dsp:txXfrm>
    </dsp:sp>
    <dsp:sp modelId="{3EC85104-2376-420A-9ED9-66611C32A080}">
      <dsp:nvSpPr>
        <dsp:cNvPr id="0" name=""/>
        <dsp:cNvSpPr/>
      </dsp:nvSpPr>
      <dsp:spPr>
        <a:xfrm>
          <a:off x="0" y="4659476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Jim Lees  </a:t>
          </a:r>
          <a:r>
            <a:rPr lang="en-AU" sz="2000" i="1" kern="1200" dirty="0"/>
            <a:t>- VET Coordinator</a:t>
          </a:r>
          <a:endParaRPr lang="en-US" sz="2000" kern="1200" dirty="0"/>
        </a:p>
      </dsp:txBody>
      <dsp:txXfrm>
        <a:off x="39295" y="4698771"/>
        <a:ext cx="5849245" cy="726370"/>
      </dsp:txXfrm>
    </dsp:sp>
    <dsp:sp modelId="{E1154DEA-D5A0-4DFB-B655-81887BF70089}">
      <dsp:nvSpPr>
        <dsp:cNvPr id="0" name=""/>
        <dsp:cNvSpPr/>
      </dsp:nvSpPr>
      <dsp:spPr>
        <a:xfrm>
          <a:off x="0" y="5588276"/>
          <a:ext cx="5927835" cy="804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Wellbeing Team </a:t>
          </a:r>
          <a:endParaRPr lang="en-US" sz="2000" kern="1200" dirty="0"/>
        </a:p>
      </dsp:txBody>
      <dsp:txXfrm>
        <a:off x="39295" y="5627571"/>
        <a:ext cx="5849245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68E4F-86BC-40E2-93F1-015D18E831D4}">
      <dsp:nvSpPr>
        <dsp:cNvPr id="0" name=""/>
        <dsp:cNvSpPr/>
      </dsp:nvSpPr>
      <dsp:spPr>
        <a:xfrm>
          <a:off x="0" y="4343354"/>
          <a:ext cx="2108414" cy="570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50" tIns="199136" rIns="14995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Assist</a:t>
          </a:r>
        </a:p>
      </dsp:txBody>
      <dsp:txXfrm>
        <a:off x="0" y="4343354"/>
        <a:ext cx="2108414" cy="570062"/>
      </dsp:txXfrm>
    </dsp:sp>
    <dsp:sp modelId="{7C97CFA9-A6D0-4F7B-998D-DD15775FFE20}">
      <dsp:nvSpPr>
        <dsp:cNvPr id="0" name=""/>
        <dsp:cNvSpPr/>
      </dsp:nvSpPr>
      <dsp:spPr>
        <a:xfrm>
          <a:off x="2108413" y="4343354"/>
          <a:ext cx="6325242" cy="5700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06" tIns="177800" rIns="12830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Assist your child to complete online subjects selections by the deadline.</a:t>
          </a:r>
        </a:p>
      </dsp:txBody>
      <dsp:txXfrm>
        <a:off x="2108413" y="4343354"/>
        <a:ext cx="6325242" cy="570062"/>
      </dsp:txXfrm>
    </dsp:sp>
    <dsp:sp modelId="{E0C16ECF-5EBA-45E9-82FB-3B057FC9F05D}">
      <dsp:nvSpPr>
        <dsp:cNvPr id="0" name=""/>
        <dsp:cNvSpPr/>
      </dsp:nvSpPr>
      <dsp:spPr>
        <a:xfrm rot="10800000">
          <a:off x="0" y="3475148"/>
          <a:ext cx="2108414" cy="876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50" tIns="199136" rIns="14995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Keep</a:t>
          </a:r>
        </a:p>
      </dsp:txBody>
      <dsp:txXfrm rot="-10800000">
        <a:off x="0" y="3475148"/>
        <a:ext cx="2108414" cy="569891"/>
      </dsp:txXfrm>
    </dsp:sp>
    <dsp:sp modelId="{F8109A22-DBD7-4A40-9A7F-03AF25281DA3}">
      <dsp:nvSpPr>
        <dsp:cNvPr id="0" name=""/>
        <dsp:cNvSpPr/>
      </dsp:nvSpPr>
      <dsp:spPr>
        <a:xfrm>
          <a:off x="2108413" y="3475148"/>
          <a:ext cx="6325242" cy="569891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05164"/>
              <a:satOff val="-876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06" tIns="177800" rIns="12830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Keep an eye out for their ‘webcode’ used to access online subject selections. Students School Email Account</a:t>
          </a:r>
        </a:p>
      </dsp:txBody>
      <dsp:txXfrm>
        <a:off x="2108413" y="3475148"/>
        <a:ext cx="6325242" cy="569891"/>
      </dsp:txXfrm>
    </dsp:sp>
    <dsp:sp modelId="{92F5678E-B850-4D6C-8492-E7ACF3ADE920}">
      <dsp:nvSpPr>
        <dsp:cNvPr id="0" name=""/>
        <dsp:cNvSpPr/>
      </dsp:nvSpPr>
      <dsp:spPr>
        <a:xfrm rot="10800000">
          <a:off x="0" y="2606942"/>
          <a:ext cx="2108414" cy="876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50" tIns="199136" rIns="14995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</a:t>
          </a:r>
        </a:p>
      </dsp:txBody>
      <dsp:txXfrm rot="-10800000">
        <a:off x="0" y="2606942"/>
        <a:ext cx="2108414" cy="569891"/>
      </dsp:txXfrm>
    </dsp:sp>
    <dsp:sp modelId="{69F517E0-8FF4-4C51-A20D-A3EC6D1F4DBB}">
      <dsp:nvSpPr>
        <dsp:cNvPr id="0" name=""/>
        <dsp:cNvSpPr/>
      </dsp:nvSpPr>
      <dsp:spPr>
        <a:xfrm>
          <a:off x="2108413" y="2606942"/>
          <a:ext cx="6325242" cy="569891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010328"/>
              <a:satOff val="-1751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06" tIns="177800" rIns="12830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the subjects your child may wish to study and some backup subjects.</a:t>
          </a:r>
        </a:p>
      </dsp:txBody>
      <dsp:txXfrm>
        <a:off x="2108413" y="2606942"/>
        <a:ext cx="6325242" cy="569891"/>
      </dsp:txXfrm>
    </dsp:sp>
    <dsp:sp modelId="{289E3493-902F-4F53-9A59-B7C14963B66A}">
      <dsp:nvSpPr>
        <dsp:cNvPr id="0" name=""/>
        <dsp:cNvSpPr/>
      </dsp:nvSpPr>
      <dsp:spPr>
        <a:xfrm rot="10800000">
          <a:off x="0" y="1738737"/>
          <a:ext cx="2108414" cy="876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50" tIns="199136" rIns="14995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Consider</a:t>
          </a:r>
        </a:p>
      </dsp:txBody>
      <dsp:txXfrm rot="-10800000">
        <a:off x="0" y="1738737"/>
        <a:ext cx="2108414" cy="569891"/>
      </dsp:txXfrm>
    </dsp:sp>
    <dsp:sp modelId="{2B090A18-59DE-4C1C-ACCE-09CA04501DA1}">
      <dsp:nvSpPr>
        <dsp:cNvPr id="0" name=""/>
        <dsp:cNvSpPr/>
      </dsp:nvSpPr>
      <dsp:spPr>
        <a:xfrm>
          <a:off x="2108413" y="1738737"/>
          <a:ext cx="6325242" cy="569891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015493"/>
              <a:satOff val="-2627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06" tIns="177800" rIns="12830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Consider their strengths and possible pathway – for 2024 and beyond.</a:t>
          </a:r>
        </a:p>
      </dsp:txBody>
      <dsp:txXfrm>
        <a:off x="2108413" y="1738737"/>
        <a:ext cx="6325242" cy="569891"/>
      </dsp:txXfrm>
    </dsp:sp>
    <dsp:sp modelId="{A5647472-80EB-4631-8CEE-19F9D123ABD8}">
      <dsp:nvSpPr>
        <dsp:cNvPr id="0" name=""/>
        <dsp:cNvSpPr/>
      </dsp:nvSpPr>
      <dsp:spPr>
        <a:xfrm rot="10800000">
          <a:off x="0" y="870531"/>
          <a:ext cx="2108414" cy="876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50" tIns="199136" rIns="14995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</a:t>
          </a:r>
        </a:p>
      </dsp:txBody>
      <dsp:txXfrm rot="-10800000">
        <a:off x="0" y="870531"/>
        <a:ext cx="2108414" cy="569891"/>
      </dsp:txXfrm>
    </dsp:sp>
    <dsp:sp modelId="{02704CA9-9D09-44CF-A238-9304D7DA65F7}">
      <dsp:nvSpPr>
        <dsp:cNvPr id="0" name=""/>
        <dsp:cNvSpPr/>
      </dsp:nvSpPr>
      <dsp:spPr>
        <a:xfrm>
          <a:off x="2108413" y="870531"/>
          <a:ext cx="6325242" cy="569891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20657"/>
              <a:satOff val="-3502"/>
              <a:lumOff val="-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06" tIns="177800" rIns="12830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Discuss subjects the subjects your child is interested.</a:t>
          </a:r>
        </a:p>
      </dsp:txBody>
      <dsp:txXfrm>
        <a:off x="2108413" y="870531"/>
        <a:ext cx="6325242" cy="569891"/>
      </dsp:txXfrm>
    </dsp:sp>
    <dsp:sp modelId="{FC555B10-83C8-440E-A9E9-24E534C9A03E}">
      <dsp:nvSpPr>
        <dsp:cNvPr id="0" name=""/>
        <dsp:cNvSpPr/>
      </dsp:nvSpPr>
      <dsp:spPr>
        <a:xfrm rot="10800000">
          <a:off x="0" y="2325"/>
          <a:ext cx="2108414" cy="876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50" tIns="199136" rIns="14995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Read</a:t>
          </a:r>
        </a:p>
      </dsp:txBody>
      <dsp:txXfrm rot="-10800000">
        <a:off x="0" y="2325"/>
        <a:ext cx="2108414" cy="569891"/>
      </dsp:txXfrm>
    </dsp:sp>
    <dsp:sp modelId="{E8A9BBD5-A90D-462A-8D67-E58A7BA07C22}">
      <dsp:nvSpPr>
        <dsp:cNvPr id="0" name=""/>
        <dsp:cNvSpPr/>
      </dsp:nvSpPr>
      <dsp:spPr>
        <a:xfrm>
          <a:off x="2108413" y="2325"/>
          <a:ext cx="6325242" cy="56989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06" tIns="177800" rIns="12830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Read the Year 10 Handbook with your child to </a:t>
          </a:r>
          <a:r>
            <a:rPr lang="en-US" sz="1400" kern="1200" dirty="0" err="1"/>
            <a:t>familiarise</a:t>
          </a:r>
          <a:r>
            <a:rPr lang="en-US" sz="1400" kern="1200" dirty="0"/>
            <a:t> your selves with your subjects.</a:t>
          </a:r>
        </a:p>
      </dsp:txBody>
      <dsp:txXfrm>
        <a:off x="2108413" y="2325"/>
        <a:ext cx="6325242" cy="569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D980F-B863-41C8-A291-7D64CA7C43B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D2177-7219-4E95-8D40-7148BC3C8C1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082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37DA6-E02F-4C1F-BBF9-28C0C3083521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F0A03-E40F-4C00-A266-D942ADE8C9C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45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F0A03-E40F-4C00-A266-D942ADE8C9C5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49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3589-26B5-4087-8353-B08622D0D5DC}" type="datetimeFigureOut">
              <a:rPr lang="en-US" smtClean="0"/>
              <a:pPr/>
              <a:t>7/28/2023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A58-8E04-4BE9-8438-FE6ABB82F51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4" name="Freeform: Shape 103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56480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6" name="Freeform: Shape 103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2493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6823" y="936581"/>
            <a:ext cx="3764306" cy="3628627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AU" sz="4000" b="1" dirty="0">
                <a:latin typeface="Century Gothic" panose="020B0502020202020204" pitchFamily="34" charset="0"/>
              </a:rPr>
              <a:t>Year 9 into 10 2024</a:t>
            </a:r>
            <a:br>
              <a:rPr lang="en-AU" sz="4000" b="1" dirty="0">
                <a:latin typeface="Century Gothic" panose="020B0502020202020204" pitchFamily="34" charset="0"/>
              </a:rPr>
            </a:br>
            <a:r>
              <a:rPr lang="en-AU" sz="4000" b="1" dirty="0">
                <a:latin typeface="Century Gothic" panose="020B0502020202020204" pitchFamily="34" charset="0"/>
              </a:rPr>
              <a:t>Transition Information</a:t>
            </a:r>
            <a:br>
              <a:rPr lang="en-AU" sz="4000" b="1" dirty="0">
                <a:latin typeface="Century Gothic" panose="020B0502020202020204" pitchFamily="34" charset="0"/>
              </a:rPr>
            </a:br>
            <a:r>
              <a:rPr lang="en-AU" sz="4000" b="1" dirty="0">
                <a:latin typeface="Century Gothic" panose="020B0502020202020204" pitchFamily="34" charset="0"/>
              </a:rPr>
              <a:t>Wonthaggi Campus</a:t>
            </a:r>
            <a:endParaRPr lang="en-AU" sz="4000" b="1" dirty="0">
              <a:latin typeface="Kahootz Amish" panose="00000400000000000000" pitchFamily="2" charset="0"/>
            </a:endParaRP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CBD2B-2D20-D11B-57CD-FA6EE14DF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53" y="1005121"/>
            <a:ext cx="3531623" cy="1984323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546920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145D5-89A2-D25C-297E-EE3586363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817"/>
          <a:stretch/>
        </p:blipFill>
        <p:spPr>
          <a:xfrm>
            <a:off x="5245553" y="3944012"/>
            <a:ext cx="3531625" cy="1955794"/>
          </a:xfrm>
          <a:prstGeom prst="rect">
            <a:avLst/>
          </a:prstGeom>
        </p:spPr>
      </p:pic>
      <p:sp>
        <p:nvSpPr>
          <p:cNvPr id="1027" name="Picture 2" descr="wsc"/>
          <p:cNvSpPr>
            <a:spLocks noChangeAspect="1" noChangeArrowheads="1"/>
          </p:cNvSpPr>
          <p:nvPr/>
        </p:nvSpPr>
        <p:spPr bwMode="auto">
          <a:xfrm>
            <a:off x="206375" y="144463"/>
            <a:ext cx="105568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The Course Structure in 2024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724" y="2060848"/>
            <a:ext cx="79331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Century Gothic" panose="020B0502020202020204" pitchFamily="34" charset="0"/>
              </a:rPr>
              <a:t>Pathways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0985" y="1995626"/>
            <a:ext cx="2530623" cy="34563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To assist with subject selection there are Pathways Summaries for all Key Learning Areas at the back of the Student handbook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7" y="1417638"/>
            <a:ext cx="5523490" cy="4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221" y="310402"/>
            <a:ext cx="5256267" cy="1102374"/>
          </a:xfrm>
        </p:spPr>
        <p:txBody>
          <a:bodyPr anchor="b">
            <a:normAutofit fontScale="90000"/>
          </a:bodyPr>
          <a:lstStyle/>
          <a:p>
            <a:r>
              <a:rPr lang="en-AU" sz="4800" b="1" u="sng" dirty="0">
                <a:latin typeface="Century Gothic" panose="020B0502020202020204" pitchFamily="34" charset="0"/>
              </a:rPr>
              <a:t>English in Year 10</a:t>
            </a:r>
            <a:endParaRPr lang="en-AU" sz="48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296BD-2B71-C1D7-CF39-2431849B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7160"/>
            <a:ext cx="2907124" cy="45221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723178"/>
            <a:ext cx="4589620" cy="401007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Remains a compulsory subject - </a:t>
            </a:r>
            <a:r>
              <a:rPr lang="en-AU" sz="2000" u="sng" dirty="0">
                <a:latin typeface="Century Gothic" panose="020B0502020202020204" pitchFamily="34" charset="0"/>
              </a:rPr>
              <a:t>All the way to Year 12</a:t>
            </a:r>
          </a:p>
          <a:p>
            <a:pPr>
              <a:lnSpc>
                <a:spcPct val="9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English is a core subject and </a:t>
            </a:r>
            <a:r>
              <a:rPr lang="en-AU" sz="2000" u="sng" dirty="0">
                <a:latin typeface="Century Gothic" panose="020B0502020202020204" pitchFamily="34" charset="0"/>
              </a:rPr>
              <a:t>must</a:t>
            </a:r>
            <a:r>
              <a:rPr lang="en-AU" sz="2000" dirty="0">
                <a:latin typeface="Century Gothic" panose="020B0502020202020204" pitchFamily="34" charset="0"/>
              </a:rPr>
              <a:t> be completed by all students in Semester 1&amp;2.</a:t>
            </a:r>
          </a:p>
          <a:p>
            <a:pPr>
              <a:lnSpc>
                <a:spcPct val="90000"/>
              </a:lnSpc>
            </a:pPr>
            <a:endParaRPr lang="en-AU" sz="20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ELECTIVE SUBJECT/S: </a:t>
            </a:r>
          </a:p>
          <a:p>
            <a:pPr lvl="1">
              <a:lnSpc>
                <a:spcPct val="90000"/>
              </a:lnSpc>
            </a:pPr>
            <a:r>
              <a:rPr lang="en-AU" sz="2000" b="1" dirty="0">
                <a:latin typeface="Century Gothic" panose="020B0502020202020204" pitchFamily="34" charset="0"/>
              </a:rPr>
              <a:t>English Literature/Advanced </a:t>
            </a:r>
            <a:r>
              <a:rPr lang="en-AU" sz="2000" dirty="0">
                <a:latin typeface="Century Gothic" panose="020B0502020202020204" pitchFamily="34" charset="0"/>
              </a:rPr>
              <a:t>is offered as a semester based </a:t>
            </a:r>
            <a:r>
              <a:rPr lang="en-AU" sz="2000" u="sng" dirty="0">
                <a:latin typeface="Century Gothic" panose="020B0502020202020204" pitchFamily="34" charset="0"/>
              </a:rPr>
              <a:t>elective</a:t>
            </a:r>
            <a:r>
              <a:rPr lang="en-AU" sz="2000" dirty="0">
                <a:latin typeface="Century Gothic" panose="020B0502020202020204" pitchFamily="34" charset="0"/>
              </a:rPr>
              <a:t> for students seeking extension in English</a:t>
            </a:r>
          </a:p>
          <a:p>
            <a:pPr>
              <a:lnSpc>
                <a:spcPct val="90000"/>
              </a:lnSpc>
            </a:pPr>
            <a:endParaRPr lang="en-AU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413" y="349664"/>
            <a:ext cx="4975352" cy="1638377"/>
          </a:xfrm>
        </p:spPr>
        <p:txBody>
          <a:bodyPr anchor="b">
            <a:normAutofit/>
          </a:bodyPr>
          <a:lstStyle/>
          <a:p>
            <a:r>
              <a:rPr lang="en-AU" b="1" u="sng" dirty="0">
                <a:latin typeface="Century Gothic" panose="020B0502020202020204" pitchFamily="34" charset="0"/>
              </a:rPr>
              <a:t>Maths in Year 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5363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399675"/>
            <a:ext cx="3485526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3C33B-6A6A-A9F9-E94B-420F239E9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0" r="11701" b="-3"/>
          <a:stretch/>
        </p:blipFill>
        <p:spPr>
          <a:xfrm>
            <a:off x="401332" y="627954"/>
            <a:ext cx="3176637" cy="5353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696" y="2420888"/>
            <a:ext cx="4378313" cy="3223455"/>
          </a:xfrm>
        </p:spPr>
        <p:txBody>
          <a:bodyPr anchor="ctr">
            <a:norm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Remains a </a:t>
            </a:r>
            <a:r>
              <a:rPr lang="en-AU" sz="2400" b="1" dirty="0">
                <a:latin typeface="Century Gothic" panose="020B0502020202020204" pitchFamily="34" charset="0"/>
              </a:rPr>
              <a:t>compulsory</a:t>
            </a:r>
            <a:r>
              <a:rPr lang="en-AU" sz="2400" dirty="0">
                <a:latin typeface="Century Gothic" panose="020B0502020202020204" pitchFamily="34" charset="0"/>
              </a:rPr>
              <a:t> subject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Maths is a core subject and </a:t>
            </a:r>
            <a:r>
              <a:rPr lang="en-AU" sz="2400" u="sng" dirty="0">
                <a:latin typeface="Century Gothic" panose="020B0502020202020204" pitchFamily="34" charset="0"/>
              </a:rPr>
              <a:t>must</a:t>
            </a:r>
            <a:r>
              <a:rPr lang="en-AU" sz="2400" dirty="0">
                <a:latin typeface="Century Gothic" panose="020B0502020202020204" pitchFamily="34" charset="0"/>
              </a:rPr>
              <a:t> be completed by all students in Semester 1&amp;2. </a:t>
            </a:r>
          </a:p>
          <a:p>
            <a:pPr marL="457200" lvl="1" indent="0">
              <a:buNone/>
            </a:pPr>
            <a:endParaRPr lang="en-AU" sz="2400" b="1" dirty="0">
              <a:latin typeface="Century Gothic" panose="020B0502020202020204" pitchFamily="34" charset="0"/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4258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30" y="260648"/>
            <a:ext cx="6640733" cy="9941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000" b="1" u="sng" dirty="0" err="1">
                <a:latin typeface="Century Gothic" panose="020B0502020202020204" pitchFamily="34" charset="0"/>
              </a:rPr>
              <a:t>Yr</a:t>
            </a:r>
            <a:r>
              <a:rPr lang="en-AU" sz="4000" b="1" u="sng" dirty="0">
                <a:latin typeface="Century Gothic" panose="020B0502020202020204" pitchFamily="34" charset="0"/>
              </a:rPr>
              <a:t> 10 Maths Subjects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254820"/>
            <a:ext cx="5490006" cy="5342531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AU" sz="24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FUNDAMENTAL – </a:t>
            </a:r>
            <a:r>
              <a:rPr lang="en-AU" sz="2400" dirty="0">
                <a:latin typeface="Century Gothic" panose="020B0502020202020204" pitchFamily="34" charset="0"/>
              </a:rPr>
              <a:t>sound preparation for VCE V/M</a:t>
            </a:r>
          </a:p>
          <a:p>
            <a:pPr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MAINSTREAM PRE GENERAL</a:t>
            </a:r>
            <a:r>
              <a:rPr lang="en-AU" sz="2400" dirty="0">
                <a:latin typeface="Century Gothic" panose="020B0502020202020204" pitchFamily="34" charset="0"/>
              </a:rPr>
              <a:t> – sound preparation for VCE General Maths and VCE V/M</a:t>
            </a:r>
          </a:p>
          <a:p>
            <a:pPr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MAINSTREAM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PRE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METHODS </a:t>
            </a:r>
            <a:r>
              <a:rPr lang="en-AU" sz="2400" dirty="0">
                <a:latin typeface="Century Gothic" panose="020B0502020202020204" pitchFamily="34" charset="0"/>
              </a:rPr>
              <a:t>– best preparation for VCE maths</a:t>
            </a:r>
          </a:p>
          <a:p>
            <a:pPr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MATHS EXTENSION – </a:t>
            </a:r>
            <a:r>
              <a:rPr lang="en-AU" sz="2400" dirty="0">
                <a:latin typeface="Century Gothic" panose="020B0502020202020204" pitchFamily="34" charset="0"/>
              </a:rPr>
              <a:t>extension Maths subject for SEAL students</a:t>
            </a:r>
          </a:p>
          <a:p>
            <a:pPr lvl="0"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ELECTIVE MATHS SUBJECT</a:t>
            </a:r>
            <a:r>
              <a:rPr lang="en-AU" sz="2400" dirty="0">
                <a:latin typeface="Century Gothic" panose="020B0502020202020204" pitchFamily="34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Mathematics Elective Pre-Calculus </a:t>
            </a:r>
            <a:r>
              <a:rPr lang="en-AU" sz="2400" dirty="0">
                <a:latin typeface="Century Gothic" panose="020B0502020202020204" pitchFamily="34" charset="0"/>
              </a:rPr>
              <a:t>elective</a:t>
            </a:r>
            <a:r>
              <a:rPr lang="en-AU" sz="2400" b="1" dirty="0">
                <a:latin typeface="Century Gothic" panose="020B0502020202020204" pitchFamily="34" charset="0"/>
              </a:rPr>
              <a:t> </a:t>
            </a:r>
            <a:r>
              <a:rPr lang="en-AU" sz="2400" dirty="0">
                <a:latin typeface="Century Gothic" panose="020B0502020202020204" pitchFamily="34" charset="0"/>
              </a:rPr>
              <a:t>for students seeking </a:t>
            </a:r>
            <a:r>
              <a:rPr lang="en-AU" sz="2400" u="sng" dirty="0">
                <a:latin typeface="Century Gothic" panose="020B0502020202020204" pitchFamily="34" charset="0"/>
              </a:rPr>
              <a:t>further extension</a:t>
            </a:r>
            <a:r>
              <a:rPr lang="en-AU" sz="2400" dirty="0">
                <a:latin typeface="Century Gothic" panose="020B0502020202020204" pitchFamily="34" charset="0"/>
              </a:rPr>
              <a:t> in Mathematics in preparation for VCE level maths subjects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41081F4A-FFEB-7691-D328-871C2FB50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EE5B6-9CD2-AD35-BC3C-84C12B77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AU" sz="4100" b="1">
                <a:latin typeface="Century Gothic" panose="020B0502020202020204" pitchFamily="34" charset="0"/>
              </a:rPr>
              <a:t>Which level Maths to Choose?</a:t>
            </a:r>
            <a:endParaRPr lang="en-AU" sz="4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725765-2426-FEC3-FC55-03101EC83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117275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599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6" y="386930"/>
            <a:ext cx="7606349" cy="1300554"/>
          </a:xfrm>
        </p:spPr>
        <p:txBody>
          <a:bodyPr anchor="b">
            <a:no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br>
              <a:rPr lang="en-AU" sz="6000" u="sng" dirty="0">
                <a:latin typeface="Kahootz Amish" panose="00000400000000000000" pitchFamily="2" charset="0"/>
              </a:rPr>
            </a:br>
            <a:br>
              <a:rPr lang="en-AU" sz="6000" u="sng" dirty="0">
                <a:latin typeface="Kahootz Amish" panose="00000400000000000000" pitchFamily="2" charset="0"/>
              </a:rPr>
            </a:br>
            <a:br>
              <a:rPr lang="en-AU" sz="6000" u="sng" dirty="0">
                <a:latin typeface="Kahootz Amish" panose="00000400000000000000" pitchFamily="2" charset="0"/>
              </a:rPr>
            </a:br>
            <a:br>
              <a:rPr lang="en-AU" sz="6000" u="sng" dirty="0">
                <a:latin typeface="Kahootz Amish" panose="00000400000000000000" pitchFamily="2" charset="0"/>
              </a:rPr>
            </a:br>
            <a:br>
              <a:rPr lang="en-AU" sz="6000" u="sng" dirty="0">
                <a:latin typeface="Kahootz Amish" panose="00000400000000000000" pitchFamily="2" charset="0"/>
              </a:rPr>
            </a:br>
            <a:br>
              <a:rPr lang="en-AU" sz="6000" u="sng" dirty="0">
                <a:latin typeface="Kahootz Amish" panose="00000400000000000000" pitchFamily="2" charset="0"/>
              </a:rPr>
            </a:br>
            <a:r>
              <a:rPr lang="en-AU" sz="6000" b="1" u="sng" dirty="0">
                <a:latin typeface="Century Gothic" panose="020B0502020202020204" pitchFamily="34" charset="0"/>
              </a:rPr>
              <a:t>Science in Year 10</a:t>
            </a:r>
            <a:r>
              <a:rPr lang="en-AU" sz="6000" u="sng" dirty="0">
                <a:latin typeface="Century Gothic" panose="020B0502020202020204" pitchFamily="34" charset="0"/>
              </a:rPr>
              <a:t> </a:t>
            </a:r>
            <a:endParaRPr lang="en-US" sz="6000" u="sng" dirty="0">
              <a:latin typeface="Kahootz Amish" panose="000004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A9609-D20A-8C16-3567-7EC397FE8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r="23001"/>
          <a:stretch/>
        </p:blipFill>
        <p:spPr>
          <a:xfrm>
            <a:off x="476471" y="2731896"/>
            <a:ext cx="3862708" cy="3299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599508"/>
            <a:ext cx="4441991" cy="407579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AU" sz="2400" b="1" dirty="0">
                <a:latin typeface="Century Gothic" panose="020B0502020202020204" pitchFamily="34" charset="0"/>
              </a:rPr>
              <a:t>Science is still a CORE course Key Learning Area</a:t>
            </a:r>
            <a:r>
              <a:rPr lang="en-AU" sz="2400" dirty="0">
                <a:latin typeface="Century Gothic" panose="020B0502020202020204" pitchFamily="34" charset="0"/>
              </a:rPr>
              <a:t>, the requirement is to complete at least one Science subject.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Offered as a choice of five semester long Subjects.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Students MUST choose </a:t>
            </a:r>
            <a:r>
              <a:rPr lang="en-AU" sz="2400" u="sng" dirty="0">
                <a:latin typeface="Century Gothic" panose="020B0502020202020204" pitchFamily="34" charset="0"/>
              </a:rPr>
              <a:t>one</a:t>
            </a:r>
            <a:r>
              <a:rPr lang="en-AU" sz="2400" dirty="0">
                <a:latin typeface="Century Gothic" panose="020B0502020202020204" pitchFamily="34" charset="0"/>
              </a:rPr>
              <a:t> Science subject, however can choose more as an ELECTIVE.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8286002" cy="118895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sz="5400" b="1" u="sng">
                <a:latin typeface="Century Gothic" panose="020B0502020202020204" pitchFamily="34" charset="0"/>
              </a:rPr>
              <a:t>Science Subjects Available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71" y="2599509"/>
            <a:ext cx="8590909" cy="395564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The Year 10 Science units available are: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Psychology &amp; Biology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Physics &amp; Chemistry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Physics &amp; Environmental Science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Biology &amp; Chemistry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Biology &amp; Environmental Science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** Each subject covers a different aspect of the topics; e.g. each subject with Biology for instance will cover different aspects of the Biology topic.</a:t>
            </a:r>
          </a:p>
        </p:txBody>
      </p:sp>
    </p:spTree>
    <p:extLst>
      <p:ext uri="{BB962C8B-B14F-4D97-AF65-F5344CB8AC3E}">
        <p14:creationId xmlns:p14="http://schemas.microsoft.com/office/powerpoint/2010/main" val="374169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222749"/>
          </a:xfrm>
        </p:spPr>
        <p:txBody>
          <a:bodyPr anchor="b">
            <a:normAutofit/>
          </a:bodyPr>
          <a:lstStyle/>
          <a:p>
            <a:r>
              <a:rPr lang="en-AU" sz="4700" b="1" u="sng" dirty="0">
                <a:latin typeface="Century Gothic" panose="020B0502020202020204" pitchFamily="34" charset="0"/>
              </a:rPr>
              <a:t>Humanities in Year 10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1BC5D-DCA0-3EDC-5DEF-34BEFB227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1" r="15246" b="2"/>
          <a:stretch/>
        </p:blipFill>
        <p:spPr>
          <a:xfrm>
            <a:off x="429369" y="2002056"/>
            <a:ext cx="2957886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465" y="1899814"/>
            <a:ext cx="5035164" cy="4670052"/>
          </a:xfrm>
        </p:spPr>
        <p:txBody>
          <a:bodyPr anchor="t">
            <a:normAutofit lnSpcReduction="10000"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Humanities is still a CORE course Key Learning Area</a:t>
            </a:r>
            <a:r>
              <a:rPr lang="en-AU" sz="2400" dirty="0">
                <a:latin typeface="Century Gothic" panose="020B0502020202020204" pitchFamily="34" charset="0"/>
              </a:rPr>
              <a:t>, the requirement is to complete at least one Humanities subject.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Humanities is offered as a choice of four Semester long Subjects.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Students MUST choose </a:t>
            </a:r>
            <a:r>
              <a:rPr lang="en-AU" sz="2400" u="sng" dirty="0">
                <a:latin typeface="Century Gothic" panose="020B0502020202020204" pitchFamily="34" charset="0"/>
              </a:rPr>
              <a:t>one</a:t>
            </a:r>
            <a:r>
              <a:rPr lang="en-AU" sz="2400" dirty="0">
                <a:latin typeface="Century Gothic" panose="020B0502020202020204" pitchFamily="34" charset="0"/>
              </a:rPr>
              <a:t> Humanities subject, however can choose another as an ELECTIVE.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8458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40"/>
            <a:ext cx="3008053" cy="5431536"/>
          </a:xfrm>
        </p:spPr>
        <p:txBody>
          <a:bodyPr>
            <a:normAutofit/>
          </a:bodyPr>
          <a:lstStyle/>
          <a:p>
            <a:r>
              <a:rPr lang="en-AU" sz="3600" b="1" u="sng" dirty="0">
                <a:latin typeface="Century Gothic" panose="020B0502020202020204" pitchFamily="34" charset="0"/>
              </a:rPr>
              <a:t>Humanities Subjects Available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0"/>
            <a:ext cx="5033950" cy="6117269"/>
          </a:xfrm>
        </p:spPr>
        <p:txBody>
          <a:bodyPr anchor="ctr">
            <a:normAutofit fontScale="92500"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The Year 10 Humanities subjects available are: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pPr lvl="1"/>
            <a:r>
              <a:rPr lang="en-AU" sz="2400" dirty="0">
                <a:latin typeface="Century Gothic" panose="020B0502020202020204" pitchFamily="34" charset="0"/>
              </a:rPr>
              <a:t>Making and Breaking the Law</a:t>
            </a:r>
          </a:p>
          <a:p>
            <a:pPr lvl="1"/>
            <a:r>
              <a:rPr lang="en-AU" sz="2400" dirty="0">
                <a:latin typeface="Century Gothic" panose="020B0502020202020204" pitchFamily="34" charset="0"/>
              </a:rPr>
              <a:t>Changing the World</a:t>
            </a:r>
          </a:p>
          <a:p>
            <a:pPr lvl="1"/>
            <a:r>
              <a:rPr lang="en-AU" sz="2400" dirty="0">
                <a:latin typeface="Century Gothic" panose="020B0502020202020204" pitchFamily="34" charset="0"/>
              </a:rPr>
              <a:t>Taking Care of Business</a:t>
            </a:r>
          </a:p>
          <a:p>
            <a:pPr lvl="1"/>
            <a:r>
              <a:rPr lang="en-AU" sz="2400" dirty="0">
                <a:latin typeface="Century Gothic" panose="020B0502020202020204" pitchFamily="34" charset="0"/>
              </a:rPr>
              <a:t>The Making of Modern Australia – War, Rights &amp; Freedoms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** Each subject is a stand alone subject in Humanities and each links through to a VCE pathway – see the Pathways Summary in the Handbook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4534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C71E6-6232-1815-E5D8-14928D913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97" y="1032809"/>
            <a:ext cx="2907124" cy="43606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024" y="1601668"/>
            <a:ext cx="4316172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3600" b="1" dirty="0">
                <a:latin typeface="Century Gothic" panose="020B0502020202020204" pitchFamily="34" charset="0"/>
              </a:rPr>
              <a:t>Mr Ross Bramley</a:t>
            </a:r>
          </a:p>
          <a:p>
            <a:pPr marL="0" indent="0">
              <a:buNone/>
            </a:pPr>
            <a:r>
              <a:rPr lang="en-AU" sz="3600" b="1" dirty="0">
                <a:latin typeface="Century Gothic" panose="020B0502020202020204" pitchFamily="34" charset="0"/>
              </a:rPr>
              <a:t>Campus Principal - Wonthaggi Campus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0577199-D9FE-4544-88A4-9B6F9A98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C97AC-0DB0-471A-A425-3671446F6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29184"/>
            <a:ext cx="576064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000" b="1" u="sng" dirty="0">
                <a:solidFill>
                  <a:srgbClr val="FFFFFF"/>
                </a:solidFill>
                <a:latin typeface="Century Gothic" panose="020B0502020202020204" pitchFamily="34" charset="0"/>
              </a:rPr>
              <a:t>What other subjects can I study in Year 10?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C3BF4-0104-A5A3-6282-A9C784915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" r="-3" b="-3"/>
          <a:stretch/>
        </p:blipFill>
        <p:spPr>
          <a:xfrm>
            <a:off x="20" y="10"/>
            <a:ext cx="3032086" cy="4188930"/>
          </a:xfrm>
          <a:custGeom>
            <a:avLst/>
            <a:gdLst/>
            <a:ahLst/>
            <a:cxnLst/>
            <a:rect l="l" t="t" r="r" b="b"/>
            <a:pathLst>
              <a:path w="4042808" h="4188940">
                <a:moveTo>
                  <a:pt x="0" y="0"/>
                </a:moveTo>
                <a:lnTo>
                  <a:pt x="4021321" y="0"/>
                </a:lnTo>
                <a:lnTo>
                  <a:pt x="4022667" y="11419"/>
                </a:lnTo>
                <a:cubicBezTo>
                  <a:pt x="4037617" y="95184"/>
                  <a:pt x="4035083" y="180091"/>
                  <a:pt x="4039137" y="264364"/>
                </a:cubicBezTo>
                <a:cubicBezTo>
                  <a:pt x="4043952" y="367421"/>
                  <a:pt x="4037871" y="470858"/>
                  <a:pt x="4035590" y="574168"/>
                </a:cubicBezTo>
                <a:cubicBezTo>
                  <a:pt x="4033816" y="662121"/>
                  <a:pt x="4025074" y="749948"/>
                  <a:pt x="4027735" y="838028"/>
                </a:cubicBezTo>
                <a:cubicBezTo>
                  <a:pt x="4027925" y="841074"/>
                  <a:pt x="4027925" y="844120"/>
                  <a:pt x="4027735" y="847166"/>
                </a:cubicBezTo>
                <a:cubicBezTo>
                  <a:pt x="4019626" y="944003"/>
                  <a:pt x="4019626" y="1041348"/>
                  <a:pt x="4027735" y="1138186"/>
                </a:cubicBezTo>
                <a:cubicBezTo>
                  <a:pt x="4030307" y="1178494"/>
                  <a:pt x="4029585" y="1218943"/>
                  <a:pt x="4025581" y="1259137"/>
                </a:cubicBezTo>
                <a:cubicBezTo>
                  <a:pt x="4021780" y="1310285"/>
                  <a:pt x="4009617" y="1362194"/>
                  <a:pt x="4018359" y="1412960"/>
                </a:cubicBezTo>
                <a:cubicBezTo>
                  <a:pt x="4024048" y="1454780"/>
                  <a:pt x="4027177" y="1496916"/>
                  <a:pt x="4027735" y="1539116"/>
                </a:cubicBezTo>
                <a:cubicBezTo>
                  <a:pt x="4032169" y="1633542"/>
                  <a:pt x="4027988" y="1728475"/>
                  <a:pt x="4026341" y="1823155"/>
                </a:cubicBezTo>
                <a:cubicBezTo>
                  <a:pt x="4024567" y="1933446"/>
                  <a:pt x="4027355" y="2043737"/>
                  <a:pt x="4018486" y="2154154"/>
                </a:cubicBezTo>
                <a:cubicBezTo>
                  <a:pt x="4013608" y="2243351"/>
                  <a:pt x="4013608" y="2332751"/>
                  <a:pt x="4018486" y="2421948"/>
                </a:cubicBezTo>
                <a:cubicBezTo>
                  <a:pt x="4020893" y="2503683"/>
                  <a:pt x="4033183" y="2584656"/>
                  <a:pt x="4031156" y="2667279"/>
                </a:cubicBezTo>
                <a:cubicBezTo>
                  <a:pt x="4028748" y="2763608"/>
                  <a:pt x="4017346" y="2859684"/>
                  <a:pt x="4020893" y="2956268"/>
                </a:cubicBezTo>
                <a:cubicBezTo>
                  <a:pt x="4022540" y="3002339"/>
                  <a:pt x="4022667" y="3048410"/>
                  <a:pt x="4023554" y="3094480"/>
                </a:cubicBezTo>
                <a:cubicBezTo>
                  <a:pt x="4024694" y="3149943"/>
                  <a:pt x="4034703" y="3205278"/>
                  <a:pt x="4029128" y="3260614"/>
                </a:cubicBezTo>
                <a:cubicBezTo>
                  <a:pt x="4019880" y="3352883"/>
                  <a:pt x="3995934" y="3443628"/>
                  <a:pt x="4010884" y="3538181"/>
                </a:cubicBezTo>
                <a:cubicBezTo>
                  <a:pt x="4019119" y="3590217"/>
                  <a:pt x="4028368" y="3642380"/>
                  <a:pt x="4033183" y="3694923"/>
                </a:cubicBezTo>
                <a:cubicBezTo>
                  <a:pt x="4037364" y="3741882"/>
                  <a:pt x="4047879" y="3789603"/>
                  <a:pt x="4039897" y="3836308"/>
                </a:cubicBezTo>
                <a:cubicBezTo>
                  <a:pt x="4033056" y="3876287"/>
                  <a:pt x="4036603" y="3916266"/>
                  <a:pt x="4031282" y="3956245"/>
                </a:cubicBezTo>
                <a:cubicBezTo>
                  <a:pt x="4024314" y="4008661"/>
                  <a:pt x="4020640" y="4061966"/>
                  <a:pt x="4015319" y="4114764"/>
                </a:cubicBezTo>
                <a:lnTo>
                  <a:pt x="4012644" y="4158593"/>
                </a:lnTo>
                <a:lnTo>
                  <a:pt x="3985220" y="4159157"/>
                </a:lnTo>
                <a:cubicBezTo>
                  <a:pt x="3740115" y="4173914"/>
                  <a:pt x="3494738" y="4167253"/>
                  <a:pt x="3249632" y="4170518"/>
                </a:cubicBezTo>
                <a:cubicBezTo>
                  <a:pt x="2921739" y="4174959"/>
                  <a:pt x="2594117" y="4163597"/>
                  <a:pt x="2266360" y="4162553"/>
                </a:cubicBezTo>
                <a:cubicBezTo>
                  <a:pt x="2199180" y="4162292"/>
                  <a:pt x="2131728" y="4165687"/>
                  <a:pt x="2064820" y="4170910"/>
                </a:cubicBezTo>
                <a:cubicBezTo>
                  <a:pt x="1972125" y="4177963"/>
                  <a:pt x="1880651" y="4169082"/>
                  <a:pt x="1788771" y="4160724"/>
                </a:cubicBezTo>
                <a:cubicBezTo>
                  <a:pt x="1678025" y="4150669"/>
                  <a:pt x="1567551" y="4159549"/>
                  <a:pt x="1457485" y="4171172"/>
                </a:cubicBezTo>
                <a:cubicBezTo>
                  <a:pt x="1268526" y="4190748"/>
                  <a:pt x="1078142" y="4194156"/>
                  <a:pt x="888558" y="4181358"/>
                </a:cubicBezTo>
                <a:cubicBezTo>
                  <a:pt x="679145" y="4167645"/>
                  <a:pt x="469870" y="4170127"/>
                  <a:pt x="260458" y="4171172"/>
                </a:cubicBezTo>
                <a:lnTo>
                  <a:pt x="0" y="4170529"/>
                </a:ln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55AD70A5-3112-41F8-9B90-BDD3ADD8A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31D3B-3179-01C2-972B-3EFFDA7B0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3" r="8317" b="-3"/>
          <a:stretch/>
        </p:blipFill>
        <p:spPr>
          <a:xfrm>
            <a:off x="20" y="4267200"/>
            <a:ext cx="3039394" cy="2590800"/>
          </a:xfrm>
          <a:custGeom>
            <a:avLst/>
            <a:gdLst/>
            <a:ahLst/>
            <a:cxnLst/>
            <a:rect l="l" t="t" r="r" b="b"/>
            <a:pathLst>
              <a:path w="4052553" h="2496312">
                <a:moveTo>
                  <a:pt x="327729" y="0"/>
                </a:moveTo>
                <a:lnTo>
                  <a:pt x="345817" y="0"/>
                </a:lnTo>
                <a:lnTo>
                  <a:pt x="572607" y="13207"/>
                </a:lnTo>
                <a:cubicBezTo>
                  <a:pt x="681087" y="20899"/>
                  <a:pt x="790054" y="19672"/>
                  <a:pt x="898329" y="9551"/>
                </a:cubicBezTo>
                <a:cubicBezTo>
                  <a:pt x="1097019" y="-6252"/>
                  <a:pt x="1295302" y="6417"/>
                  <a:pt x="1493586" y="17125"/>
                </a:cubicBezTo>
                <a:cubicBezTo>
                  <a:pt x="1685626" y="27572"/>
                  <a:pt x="1877530" y="19867"/>
                  <a:pt x="2069570" y="12946"/>
                </a:cubicBezTo>
                <a:lnTo>
                  <a:pt x="2333068" y="0"/>
                </a:lnTo>
                <a:lnTo>
                  <a:pt x="2641088" y="0"/>
                </a:lnTo>
                <a:lnTo>
                  <a:pt x="2879227" y="12375"/>
                </a:lnTo>
                <a:cubicBezTo>
                  <a:pt x="2959435" y="14007"/>
                  <a:pt x="3039698" y="13109"/>
                  <a:pt x="3119887" y="9681"/>
                </a:cubicBezTo>
                <a:cubicBezTo>
                  <a:pt x="3248764" y="1153"/>
                  <a:pt x="3378034" y="-336"/>
                  <a:pt x="3507088" y="5241"/>
                </a:cubicBezTo>
                <a:cubicBezTo>
                  <a:pt x="3627333" y="11901"/>
                  <a:pt x="3747579" y="18692"/>
                  <a:pt x="3868232" y="14774"/>
                </a:cubicBezTo>
                <a:cubicBezTo>
                  <a:pt x="3916275" y="13207"/>
                  <a:pt x="3963641" y="11248"/>
                  <a:pt x="4011278" y="8636"/>
                </a:cubicBezTo>
                <a:lnTo>
                  <a:pt x="4035470" y="7710"/>
                </a:lnTo>
                <a:lnTo>
                  <a:pt x="4036842" y="62785"/>
                </a:lnTo>
                <a:cubicBezTo>
                  <a:pt x="4035021" y="119072"/>
                  <a:pt x="4027862" y="175265"/>
                  <a:pt x="4022034" y="231425"/>
                </a:cubicBezTo>
                <a:cubicBezTo>
                  <a:pt x="4016332" y="285999"/>
                  <a:pt x="4007970" y="343746"/>
                  <a:pt x="4020640" y="393752"/>
                </a:cubicBezTo>
                <a:cubicBezTo>
                  <a:pt x="4043952" y="482466"/>
                  <a:pt x="4025708" y="566739"/>
                  <a:pt x="4015572" y="651900"/>
                </a:cubicBezTo>
                <a:cubicBezTo>
                  <a:pt x="4003346" y="735208"/>
                  <a:pt x="4005107" y="819963"/>
                  <a:pt x="4020767" y="902688"/>
                </a:cubicBezTo>
                <a:cubicBezTo>
                  <a:pt x="4033183" y="961069"/>
                  <a:pt x="4033183" y="1020466"/>
                  <a:pt x="4034703" y="1079228"/>
                </a:cubicBezTo>
                <a:cubicBezTo>
                  <a:pt x="4035590" y="1116035"/>
                  <a:pt x="4022034" y="1153475"/>
                  <a:pt x="4013038" y="1190154"/>
                </a:cubicBezTo>
                <a:cubicBezTo>
                  <a:pt x="3996948" y="1256405"/>
                  <a:pt x="3991120" y="1323670"/>
                  <a:pt x="4013038" y="1388271"/>
                </a:cubicBezTo>
                <a:cubicBezTo>
                  <a:pt x="4043572" y="1477747"/>
                  <a:pt x="4061056" y="1567223"/>
                  <a:pt x="4048386" y="1661904"/>
                </a:cubicBezTo>
                <a:cubicBezTo>
                  <a:pt x="4041038" y="1720285"/>
                  <a:pt x="4039391" y="1779936"/>
                  <a:pt x="4028368" y="1837556"/>
                </a:cubicBezTo>
                <a:cubicBezTo>
                  <a:pt x="4010251" y="1933125"/>
                  <a:pt x="4016712" y="2028058"/>
                  <a:pt x="4031156" y="2122230"/>
                </a:cubicBezTo>
                <a:cubicBezTo>
                  <a:pt x="4041304" y="2200919"/>
                  <a:pt x="4042406" y="2280508"/>
                  <a:pt x="4034450" y="2359437"/>
                </a:cubicBezTo>
                <a:lnTo>
                  <a:pt x="4024990" y="2496312"/>
                </a:lnTo>
                <a:lnTo>
                  <a:pt x="0" y="2496312"/>
                </a:lnTo>
                <a:lnTo>
                  <a:pt x="0" y="7059"/>
                </a:lnTo>
                <a:lnTo>
                  <a:pt x="111169" y="328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926160"/>
          </a:xfrm>
        </p:spPr>
        <p:txBody>
          <a:bodyPr>
            <a:normAutofit/>
          </a:bodyPr>
          <a:lstStyle/>
          <a:p>
            <a:endParaRPr lang="en-AU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en-AU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Student are also required to choose from one of :</a:t>
            </a:r>
          </a:p>
          <a:p>
            <a:pPr lvl="1"/>
            <a:r>
              <a:rPr lang="en-AU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Arts</a:t>
            </a:r>
          </a:p>
          <a:p>
            <a:pPr lvl="1"/>
            <a:r>
              <a:rPr lang="en-AU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Health &amp; PE</a:t>
            </a:r>
          </a:p>
          <a:p>
            <a:pPr lvl="1"/>
            <a:r>
              <a:rPr lang="en-AU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Technology</a:t>
            </a:r>
          </a:p>
          <a:p>
            <a:pPr marL="0" indent="0">
              <a:buNone/>
            </a:pPr>
            <a:endParaRPr lang="en-AU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endParaRPr lang="en-AU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1"/>
            <a:endParaRPr lang="en-AU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2">
              <a:buNone/>
            </a:pPr>
            <a:endParaRPr lang="en-AU" dirty="0">
              <a:solidFill>
                <a:srgbClr val="FFFFFF"/>
              </a:solidFill>
              <a:latin typeface="Kahootz Amish" panose="00000400000000000000" pitchFamily="2" charset="0"/>
            </a:endParaRPr>
          </a:p>
          <a:p>
            <a:pPr lvl="2"/>
            <a:endParaRPr lang="en-AU" dirty="0">
              <a:solidFill>
                <a:srgbClr val="FFFFFF"/>
              </a:solidFill>
            </a:endParaRPr>
          </a:p>
          <a:p>
            <a:pPr lvl="2">
              <a:buNone/>
            </a:pPr>
            <a:endParaRPr lang="en-A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AU" u="sng" dirty="0">
                <a:latin typeface="Century Gothic" panose="020B0502020202020204" pitchFamily="34" charset="0"/>
              </a:rPr>
              <a:t>Electives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62604"/>
            <a:ext cx="7967573" cy="4762740"/>
          </a:xfrm>
        </p:spPr>
        <p:txBody>
          <a:bodyPr>
            <a:normAutofit fontScale="92500" lnSpcReduction="10000"/>
          </a:bodyPr>
          <a:lstStyle/>
          <a:p>
            <a:pPr marL="411480" lvl="1" indent="0" defTabSz="822960">
              <a:lnSpc>
                <a:spcPct val="90000"/>
              </a:lnSpc>
              <a:buNone/>
            </a:pPr>
            <a:r>
              <a:rPr lang="en-AU" sz="2400" kern="1200" dirty="0">
                <a:latin typeface="Century Gothic" panose="020B0502020202020204" pitchFamily="34" charset="0"/>
                <a:ea typeface="+mn-ea"/>
                <a:cs typeface="+mn-cs"/>
              </a:rPr>
              <a:t>Electives can be chosen from the following Key Learning Areas:</a:t>
            </a:r>
          </a:p>
          <a:p>
            <a:pPr marL="668655" lvl="1" indent="-257175" defTabSz="822960">
              <a:lnSpc>
                <a:spcPct val="90000"/>
              </a:lnSpc>
            </a:pPr>
            <a:endParaRPr lang="en-AU" sz="2400" b="1" kern="12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Science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Humanities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Technology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Arts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Health &amp; Physical Education 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Languages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Music – basic and advanced pathways</a:t>
            </a:r>
          </a:p>
          <a:p>
            <a:pPr marL="668655" lvl="1" indent="-257175" defTabSz="822960">
              <a:lnSpc>
                <a:spcPct val="90000"/>
              </a:lnSpc>
            </a:pPr>
            <a:r>
              <a:rPr lang="en-AU" sz="2400" b="1" kern="1200" dirty="0">
                <a:latin typeface="Century Gothic" panose="020B0502020202020204" pitchFamily="34" charset="0"/>
                <a:ea typeface="+mn-ea"/>
                <a:cs typeface="+mn-cs"/>
              </a:rPr>
              <a:t>Mathematics/English</a:t>
            </a:r>
            <a:r>
              <a:rPr lang="en-AU" sz="2400" kern="1200" dirty="0"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lang="en-AU" sz="2400" i="1" kern="1200" dirty="0">
                <a:latin typeface="Century Gothic" panose="020B0502020202020204" pitchFamily="34" charset="0"/>
                <a:ea typeface="+mn-ea"/>
                <a:cs typeface="+mn-cs"/>
              </a:rPr>
              <a:t>elective subjects</a:t>
            </a:r>
            <a:r>
              <a:rPr lang="en-AU" sz="2400" kern="1200" dirty="0"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308610" indent="-308610" defTabSz="822960">
              <a:lnSpc>
                <a:spcPct val="90000"/>
              </a:lnSpc>
            </a:pPr>
            <a:endParaRPr lang="en-AU" sz="2400" kern="1200" dirty="0">
              <a:latin typeface="Century Gothic" panose="020B0502020202020204" pitchFamily="34" charset="0"/>
              <a:ea typeface="+mn-ea"/>
              <a:cs typeface="+mn-cs"/>
            </a:endParaRPr>
          </a:p>
          <a:p>
            <a:pPr marL="308610" indent="-308610" defTabSz="822960">
              <a:lnSpc>
                <a:spcPct val="90000"/>
              </a:lnSpc>
            </a:pPr>
            <a:r>
              <a:rPr lang="en-AU" sz="2400" i="1" kern="1200" dirty="0">
                <a:latin typeface="Century Gothic" panose="020B0502020202020204" pitchFamily="34" charset="0"/>
                <a:ea typeface="+mn-ea"/>
                <a:cs typeface="+mn-cs"/>
              </a:rPr>
              <a:t>For information on the specific subjects offered please refer to the Handbook on the College Website</a:t>
            </a:r>
            <a:endParaRPr lang="en-AU" sz="2400" i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4669" y="2343774"/>
            <a:ext cx="277643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Aft>
                <a:spcPts val="600"/>
              </a:spcAft>
            </a:pPr>
            <a:r>
              <a:rPr lang="en-AU" sz="2400" kern="1200">
                <a:solidFill>
                  <a:schemeClr val="lt1"/>
                </a:solidFill>
                <a:latin typeface="Century Gothic" panose="020B0502020202020204" pitchFamily="34" charset="0"/>
                <a:ea typeface="+mn-ea"/>
                <a:cs typeface="+mn-cs"/>
              </a:rPr>
              <a:t>All Learning Areas have electives available</a:t>
            </a:r>
            <a:endParaRPr lang="en-AU" sz="28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80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45795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100" b="1" u="sng">
                <a:latin typeface="Century Gothic" panose="020B0502020202020204" pitchFamily="34" charset="0"/>
              </a:rPr>
              <a:t>Are VCE or VET Subjects Available to Year 10 Students?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489F206-8AA5-4C98-4B2A-382377AD1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14585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9156"/>
          </a:xfrm>
        </p:spPr>
        <p:txBody>
          <a:bodyPr>
            <a:normAutofit/>
          </a:bodyPr>
          <a:lstStyle/>
          <a:p>
            <a:r>
              <a:rPr lang="en-AU" b="1" u="sng">
                <a:latin typeface="Century Gothic" panose="020B0502020202020204" pitchFamily="34" charset="0"/>
              </a:rPr>
              <a:t>However…</a:t>
            </a:r>
            <a:endParaRPr lang="en-AU" b="1" u="sng" dirty="0">
              <a:latin typeface="Century Gothic" panose="020B0502020202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4282"/>
            <a:ext cx="8191822" cy="536307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endParaRPr lang="en-AU" sz="24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Subject to availability** - </a:t>
            </a:r>
            <a:r>
              <a:rPr lang="en-AU" sz="2400" i="1" dirty="0">
                <a:latin typeface="Century Gothic" panose="020B0502020202020204" pitchFamily="34" charset="0"/>
              </a:rPr>
              <a:t>Year 11 students do have priority to Year 11 subjects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Students should understand there is a greater academic rigour required to complete VCE subjects, which are examinable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Some subjects may be better attempted in Year 11 &amp; 12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Students will need to meet certain selection criteria for early access to VCE subjects, including approval from Year 9 subject teacher.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u="sng" dirty="0">
                <a:latin typeface="Century Gothic" panose="020B0502020202020204" pitchFamily="34" charset="0"/>
              </a:rPr>
              <a:t>Should not be viewed as a shortcut </a:t>
            </a:r>
            <a:r>
              <a:rPr lang="en-AU" sz="2400" dirty="0">
                <a:latin typeface="Century Gothic" panose="020B0502020202020204" pitchFamily="34" charset="0"/>
              </a:rPr>
              <a:t>for Year 11 &amp; 12.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9378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r>
              <a:rPr lang="en-AU" sz="3700" b="1">
                <a:solidFill>
                  <a:srgbClr val="FFFFFF"/>
                </a:solidFill>
                <a:latin typeface="Century Gothic" panose="020B0502020202020204" pitchFamily="34" charset="0"/>
              </a:rPr>
              <a:t>The</a:t>
            </a:r>
            <a:r>
              <a:rPr lang="en-AU" sz="37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AU" sz="3700" b="1">
                <a:solidFill>
                  <a:srgbClr val="FFFFFF"/>
                </a:solidFill>
                <a:latin typeface="Century Gothic" panose="020B0502020202020204" pitchFamily="34" charset="0"/>
              </a:rPr>
              <a:t>Subject Selection Process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820880"/>
            <a:ext cx="4248472" cy="584848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The Year 10 Subject Selection Process is now run Online using </a:t>
            </a:r>
            <a:r>
              <a:rPr lang="en-AU" sz="2400" dirty="0" err="1">
                <a:latin typeface="Century Gothic" panose="020B0502020202020204" pitchFamily="34" charset="0"/>
              </a:rPr>
              <a:t>Edval</a:t>
            </a:r>
            <a:r>
              <a:rPr lang="en-AU" sz="2400" dirty="0">
                <a:latin typeface="Century Gothic" panose="020B0502020202020204" pitchFamily="34" charset="0"/>
              </a:rPr>
              <a:t> program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Students will instructed on this process by their Year 9 Coordinators and Teachers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Students will be provided with a </a:t>
            </a:r>
            <a:r>
              <a:rPr lang="en-AU" sz="2400" u="sng" dirty="0" err="1">
                <a:latin typeface="Century Gothic" panose="020B0502020202020204" pitchFamily="34" charset="0"/>
              </a:rPr>
              <a:t>Edval</a:t>
            </a:r>
            <a:r>
              <a:rPr lang="en-AU" sz="2400" u="sng" dirty="0">
                <a:latin typeface="Century Gothic" panose="020B0502020202020204" pitchFamily="34" charset="0"/>
              </a:rPr>
              <a:t> </a:t>
            </a:r>
            <a:r>
              <a:rPr lang="en-AU" sz="2400" u="sng" dirty="0" err="1">
                <a:latin typeface="Century Gothic" panose="020B0502020202020204" pitchFamily="34" charset="0"/>
              </a:rPr>
              <a:t>Webcode</a:t>
            </a:r>
            <a:r>
              <a:rPr lang="en-AU" sz="2400" dirty="0">
                <a:latin typeface="Century Gothic" panose="020B0502020202020204" pitchFamily="34" charset="0"/>
              </a:rPr>
              <a:t> to access the Online selection process</a:t>
            </a:r>
          </a:p>
          <a:p>
            <a:pPr>
              <a:lnSpc>
                <a:spcPct val="90000"/>
              </a:lnSpc>
            </a:pPr>
            <a:endParaRPr lang="en-AU" sz="24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Selections must be completed by Friday  18th August, 2023</a:t>
            </a:r>
            <a:endParaRPr lang="en-AU" sz="2400" u="sng" dirty="0">
              <a:latin typeface="Century Gothic" panose="020B0502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42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6" y="386930"/>
            <a:ext cx="7606349" cy="130055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200" b="1" u="sng" dirty="0">
                <a:latin typeface="Century Gothic" panose="020B0502020202020204" pitchFamily="34" charset="0"/>
              </a:rPr>
              <a:t>How to Select your Year 10 Subjects Online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39" t="12594" r="9599" b="7673"/>
          <a:stretch/>
        </p:blipFill>
        <p:spPr>
          <a:xfrm>
            <a:off x="476471" y="3331403"/>
            <a:ext cx="3862708" cy="2100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20" y="2599508"/>
            <a:ext cx="4159667" cy="4075795"/>
          </a:xfrm>
        </p:spPr>
        <p:txBody>
          <a:bodyPr anchor="ctr">
            <a:normAutofit/>
          </a:bodyPr>
          <a:lstStyle/>
          <a:p>
            <a:r>
              <a:rPr lang="en-AU" sz="2400" i="1" dirty="0">
                <a:latin typeface="Century Gothic" panose="020B0502020202020204" pitchFamily="34" charset="0"/>
              </a:rPr>
              <a:t>There is a video created by Jesse Boyd that outlines the Online Subject Selection  Process available</a:t>
            </a:r>
          </a:p>
          <a:p>
            <a:pPr lvl="1"/>
            <a:r>
              <a:rPr lang="en-AU" sz="2400" i="1" dirty="0" err="1">
                <a:latin typeface="Century Gothic" panose="020B0502020202020204" pitchFamily="34" charset="0"/>
              </a:rPr>
              <a:t>Yr</a:t>
            </a:r>
            <a:r>
              <a:rPr lang="en-AU" sz="2400" i="1" dirty="0">
                <a:latin typeface="Century Gothic" panose="020B0502020202020204" pitchFamily="34" charset="0"/>
              </a:rPr>
              <a:t> 9 into10 Transition on the College Website – ‘How to Select your Year 10 Subjects’</a:t>
            </a:r>
          </a:p>
          <a:p>
            <a:endParaRPr lang="en-AU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AU" sz="3000" b="1">
                <a:solidFill>
                  <a:srgbClr val="FFFFFF"/>
                </a:solidFill>
                <a:latin typeface="Century Gothic" panose="020B0502020202020204" pitchFamily="34" charset="0"/>
              </a:rPr>
              <a:t>Who can help me with my transition to Year 10?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DF76C-0E9D-9A49-0D06-F87757975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53366"/>
              </p:ext>
            </p:extLst>
          </p:nvPr>
        </p:nvGraphicFramePr>
        <p:xfrm>
          <a:off x="3216165" y="224640"/>
          <a:ext cx="5927835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99" b="-1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941832"/>
            <a:ext cx="4644500" cy="134416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AU" u="sng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AU" b="1" u="sng" dirty="0">
                <a:latin typeface="Century Gothic" panose="020B0502020202020204" pitchFamily="34" charset="0"/>
                <a:ea typeface="Calibri" panose="020F0502020204030204" pitchFamily="34" charset="0"/>
              </a:rPr>
              <a:t>Bring Your Own Device Policy</a:t>
            </a:r>
            <a:endParaRPr lang="en-AU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2718054"/>
            <a:ext cx="3204912" cy="401417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Netbooks / Laptops Are Advised</a:t>
            </a:r>
            <a:br>
              <a:rPr lang="en-AU" sz="2400" dirty="0"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AU" sz="2400" i="1" dirty="0">
                <a:latin typeface="Century Gothic" panose="020B0502020202020204" pitchFamily="34" charset="0"/>
                <a:ea typeface="Calibri" panose="020F0502020204030204" pitchFamily="34" charset="0"/>
              </a:rPr>
              <a:t>Can be purchased through the school WSC Laptop Portal.</a:t>
            </a:r>
          </a:p>
          <a:p>
            <a:pPr marL="0" indent="0">
              <a:buNone/>
            </a:pPr>
            <a:endParaRPr lang="en-AU" sz="2400" i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6-7 PC options</a:t>
            </a:r>
            <a:br>
              <a:rPr lang="en-AU" sz="2400" dirty="0">
                <a:latin typeface="Century Gothic" panose="020B0502020202020204" pitchFamily="34" charset="0"/>
              </a:rPr>
            </a:br>
            <a:r>
              <a:rPr lang="en-A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Starting around the $600 mark – even less with a Health Benefits Card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22778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B0552-C718-05B4-7011-EE4A5329F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51" y="381935"/>
            <a:ext cx="7017080" cy="12003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3900" b="1" dirty="0">
                <a:latin typeface="Century Gothic" panose="020B0502020202020204" pitchFamily="34" charset="0"/>
                <a:cs typeface="Calibri" panose="020F0502020204030204" pitchFamily="34" charset="0"/>
              </a:rPr>
              <a:t>Parents  ‘What do we do now?’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45650" y="554152"/>
            <a:ext cx="430632" cy="1075866"/>
            <a:chOff x="10994200" y="554152"/>
            <a:chExt cx="574177" cy="1075866"/>
          </a:xfrm>
        </p:grpSpPr>
        <p:sp>
          <p:nvSpPr>
            <p:cNvPr id="1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16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A45B1D6D-78EC-1477-E564-26166DA0B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16733"/>
              </p:ext>
            </p:extLst>
          </p:nvPr>
        </p:nvGraphicFramePr>
        <p:xfrm>
          <a:off x="602840" y="1762260"/>
          <a:ext cx="8433656" cy="491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03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AU" sz="3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The TIMELINE for transition to Wonthaggi Campus in 2024?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107" y="116632"/>
            <a:ext cx="5935389" cy="6552728"/>
          </a:xfrm>
        </p:spPr>
        <p:txBody>
          <a:bodyPr anchor="ctr">
            <a:normAutofit fontScale="92500" lnSpcReduction="10000"/>
          </a:bodyPr>
          <a:lstStyle/>
          <a:p>
            <a:endParaRPr lang="en-AU" sz="2400" dirty="0"/>
          </a:p>
          <a:p>
            <a:r>
              <a:rPr lang="en-AU" sz="2400" b="1" dirty="0">
                <a:latin typeface="Century Gothic" panose="020B0502020202020204" pitchFamily="34" charset="0"/>
              </a:rPr>
              <a:t>T3 Weeks 1-3: </a:t>
            </a:r>
            <a:r>
              <a:rPr kumimoji="0" lang="en-AU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Student Information Sessions at San Remo &amp; Dudley led by KLA leaders.</a:t>
            </a:r>
          </a:p>
          <a:p>
            <a:r>
              <a:rPr lang="en-AU" sz="2400" b="1" dirty="0">
                <a:latin typeface="Century Gothic" panose="020B0502020202020204" pitchFamily="34" charset="0"/>
              </a:rPr>
              <a:t>Monday 31</a:t>
            </a:r>
            <a:r>
              <a:rPr lang="en-AU" sz="2400" b="1" baseline="30000" dirty="0">
                <a:latin typeface="Century Gothic" panose="020B0502020202020204" pitchFamily="34" charset="0"/>
              </a:rPr>
              <a:t>st</a:t>
            </a:r>
            <a:r>
              <a:rPr lang="en-AU" sz="2400" b="1" dirty="0">
                <a:latin typeface="Century Gothic" panose="020B0502020202020204" pitchFamily="34" charset="0"/>
              </a:rPr>
              <a:t> July: </a:t>
            </a:r>
            <a:r>
              <a:rPr lang="en-AU" sz="2400" i="1" dirty="0">
                <a:latin typeface="Century Gothic" panose="020B0502020202020204" pitchFamily="34" charset="0"/>
              </a:rPr>
              <a:t>Parent Information Evening – San Remo Campus.</a:t>
            </a:r>
          </a:p>
          <a:p>
            <a:r>
              <a:rPr lang="en-AU" sz="2400" b="1" i="1" dirty="0">
                <a:latin typeface="Century Gothic" panose="020B0502020202020204" pitchFamily="34" charset="0"/>
              </a:rPr>
              <a:t>Wednesday 2</a:t>
            </a:r>
            <a:r>
              <a:rPr lang="en-AU" sz="2400" b="1" i="1" baseline="30000" dirty="0">
                <a:latin typeface="Century Gothic" panose="020B0502020202020204" pitchFamily="34" charset="0"/>
              </a:rPr>
              <a:t>nd</a:t>
            </a:r>
            <a:r>
              <a:rPr lang="en-AU" sz="2400" b="1" i="1" dirty="0">
                <a:latin typeface="Century Gothic" panose="020B0502020202020204" pitchFamily="34" charset="0"/>
              </a:rPr>
              <a:t> August</a:t>
            </a:r>
            <a:r>
              <a:rPr lang="en-AU" sz="2400" b="1" dirty="0">
                <a:latin typeface="Century Gothic" panose="020B0502020202020204" pitchFamily="34" charset="0"/>
              </a:rPr>
              <a:t>: </a:t>
            </a:r>
            <a:r>
              <a:rPr lang="en-AU" sz="2400" i="1" dirty="0">
                <a:latin typeface="Century Gothic" panose="020B0502020202020204" pitchFamily="34" charset="0"/>
              </a:rPr>
              <a:t>Parent Information Evening - Wonthaggi Campus Library</a:t>
            </a:r>
          </a:p>
          <a:p>
            <a:r>
              <a:rPr lang="en-AU" sz="2400" b="1" i="1" dirty="0">
                <a:latin typeface="Century Gothic" panose="020B0502020202020204" pitchFamily="34" charset="0"/>
              </a:rPr>
              <a:t>Friday 18th August: </a:t>
            </a:r>
            <a:r>
              <a:rPr lang="en-AU" sz="2400" i="1" dirty="0">
                <a:latin typeface="Century Gothic" panose="020B0502020202020204" pitchFamily="34" charset="0"/>
              </a:rPr>
              <a:t>CLOSE Subject Selections Online </a:t>
            </a:r>
          </a:p>
          <a:p>
            <a:r>
              <a:rPr lang="en-AU" sz="2400" b="1" dirty="0">
                <a:latin typeface="Century Gothic" panose="020B0502020202020204" pitchFamily="34" charset="0"/>
              </a:rPr>
              <a:t>End Term 3: </a:t>
            </a:r>
            <a:r>
              <a:rPr lang="en-AU" sz="2400" i="1" dirty="0">
                <a:latin typeface="Century Gothic" panose="020B0502020202020204" pitchFamily="34" charset="0"/>
              </a:rPr>
              <a:t>Course Counselling &amp; Finalisation</a:t>
            </a:r>
          </a:p>
          <a:p>
            <a:r>
              <a:rPr lang="en-AU" sz="2400" b="1" dirty="0">
                <a:latin typeface="Century Gothic" panose="020B0502020202020204" pitchFamily="34" charset="0"/>
              </a:rPr>
              <a:t>Mid Term 4: </a:t>
            </a:r>
            <a:r>
              <a:rPr lang="en-AU" sz="2400" i="1" dirty="0">
                <a:latin typeface="Century Gothic" panose="020B0502020202020204" pitchFamily="34" charset="0"/>
              </a:rPr>
              <a:t>Subjects Confirmation </a:t>
            </a:r>
          </a:p>
          <a:p>
            <a:r>
              <a:rPr lang="en-AU" sz="2400" b="1" dirty="0">
                <a:latin typeface="Century Gothic" panose="020B0502020202020204" pitchFamily="34" charset="0"/>
              </a:rPr>
              <a:t>4</a:t>
            </a:r>
            <a:r>
              <a:rPr lang="en-AU" sz="2400" b="1" baseline="30000" dirty="0">
                <a:latin typeface="Century Gothic" panose="020B0502020202020204" pitchFamily="34" charset="0"/>
              </a:rPr>
              <a:t>th</a:t>
            </a:r>
            <a:r>
              <a:rPr lang="en-AU" sz="2400" b="1" dirty="0">
                <a:latin typeface="Century Gothic" panose="020B0502020202020204" pitchFamily="34" charset="0"/>
              </a:rPr>
              <a:t> – 8</a:t>
            </a:r>
            <a:r>
              <a:rPr lang="en-AU" sz="2400" b="1" baseline="30000" dirty="0">
                <a:latin typeface="Century Gothic" panose="020B0502020202020204" pitchFamily="34" charset="0"/>
              </a:rPr>
              <a:t>th</a:t>
            </a:r>
            <a:r>
              <a:rPr lang="en-AU" sz="2400" b="1" dirty="0">
                <a:latin typeface="Century Gothic" panose="020B0502020202020204" pitchFamily="34" charset="0"/>
              </a:rPr>
              <a:t> December: </a:t>
            </a:r>
            <a:r>
              <a:rPr lang="en-AU" sz="2400" i="1" dirty="0">
                <a:latin typeface="Century Gothic" panose="020B0502020202020204" pitchFamily="34" charset="0"/>
              </a:rPr>
              <a:t>Start of the Year 10 program – Wonthaggi Campus</a:t>
            </a:r>
          </a:p>
          <a:p>
            <a:r>
              <a:rPr lang="en-AU" sz="2400" b="1" dirty="0">
                <a:latin typeface="Century Gothic" panose="020B0502020202020204" pitchFamily="34" charset="0"/>
              </a:rPr>
              <a:t>30 January 2024: </a:t>
            </a:r>
            <a:r>
              <a:rPr lang="en-AU" sz="2400" i="1" dirty="0">
                <a:latin typeface="Century Gothic" panose="020B0502020202020204" pitchFamily="34" charset="0"/>
              </a:rPr>
              <a:t>Students start School Commences 2023</a:t>
            </a:r>
          </a:p>
          <a:p>
            <a:pPr marL="0" indent="0"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B7BC46-BF79-E81F-A61F-17A705FA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6" y="656851"/>
            <a:ext cx="3583036" cy="537455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221" y="1984443"/>
            <a:ext cx="4471259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Mrs Alison Gill</a:t>
            </a: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Year 10 Co-ordinator</a:t>
            </a:r>
          </a:p>
        </p:txBody>
      </p:sp>
    </p:spTree>
    <p:extLst>
      <p:ext uri="{BB962C8B-B14F-4D97-AF65-F5344CB8AC3E}">
        <p14:creationId xmlns:p14="http://schemas.microsoft.com/office/powerpoint/2010/main" val="328474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B3286-F8F7-67BC-D706-DD41B755C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9" r="10126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764704"/>
            <a:ext cx="2866642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b="1" dirty="0">
                <a:latin typeface="Century Gothic" panose="020B050202020202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8274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0040"/>
            <a:ext cx="5019620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" y="2420888"/>
            <a:ext cx="5257364" cy="15694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Cameron Ritchie</a:t>
            </a:r>
            <a:b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Assistant Y10 Co-</a:t>
            </a:r>
            <a:r>
              <a:rPr lang="en-US" sz="36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ordinator</a:t>
            </a:r>
            <a:endParaRPr 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63603A-D44F-336C-5762-9FED6C77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58" y="1011618"/>
            <a:ext cx="3065526" cy="45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2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  <a:latin typeface="Century Gothic" panose="020B0502020202020204" pitchFamily="34" charset="0"/>
              </a:rPr>
              <a:t>We are </a:t>
            </a:r>
            <a:r>
              <a:rPr lang="en-AU" b="1" u="sng" dirty="0">
                <a:solidFill>
                  <a:srgbClr val="FFFFFF"/>
                </a:solidFill>
                <a:latin typeface="Century Gothic" panose="020B0502020202020204" pitchFamily="34" charset="0"/>
              </a:rPr>
              <a:t>still</a:t>
            </a:r>
            <a:r>
              <a:rPr lang="en-AU" b="1" dirty="0">
                <a:solidFill>
                  <a:srgbClr val="FFFFFF"/>
                </a:solidFill>
                <a:latin typeface="Century Gothic" panose="020B0502020202020204" pitchFamily="34" charset="0"/>
              </a:rPr>
              <a:t> Bass Coast College</a:t>
            </a:r>
            <a:endParaRPr lang="en-US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800" dirty="0">
                <a:latin typeface="Century Gothic" panose="020B0502020202020204" pitchFamily="34" charset="0"/>
                <a:cs typeface="David" panose="020E0502060401010101" pitchFamily="34" charset="-79"/>
              </a:rPr>
              <a:t>Classes, teachers, respect, homework, uniforms, canteen food, excursions, school sport, bus travel,  … </a:t>
            </a:r>
          </a:p>
          <a:p>
            <a:pPr>
              <a:lnSpc>
                <a:spcPct val="90000"/>
              </a:lnSpc>
            </a:pPr>
            <a:endParaRPr lang="en-AU" sz="1800" b="1" dirty="0"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1800" b="1" dirty="0">
                <a:latin typeface="Century Gothic" panose="020B0502020202020204" pitchFamily="34" charset="0"/>
                <a:cs typeface="David" panose="020E0502060401010101" pitchFamily="34" charset="-79"/>
              </a:rPr>
              <a:t>HOWEVER</a:t>
            </a:r>
            <a:r>
              <a:rPr lang="en-AU" sz="1800" dirty="0">
                <a:latin typeface="Century Gothic" panose="020B0502020202020204" pitchFamily="34" charset="0"/>
                <a:cs typeface="David" panose="020E0502060401010101" pitchFamily="34" charset="-79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AU" sz="1800" dirty="0">
                <a:latin typeface="Century Gothic" panose="020B0502020202020204" pitchFamily="34" charset="0"/>
                <a:cs typeface="David" panose="020E0502060401010101" pitchFamily="34" charset="-79"/>
              </a:rPr>
              <a:t>Year 10 = last year of compulsory subjects.</a:t>
            </a:r>
            <a:endParaRPr lang="en-AU" sz="1800" i="1" dirty="0"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endParaRPr lang="en-AU" sz="1800" dirty="0"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latin typeface="Century Gothic" panose="020B0502020202020204" pitchFamily="34" charset="0"/>
                <a:cs typeface="David" panose="020E0502060401010101" pitchFamily="34" charset="-79"/>
              </a:rPr>
              <a:t>We will be combining TWO campuses of Year 9 groups into the ONE-year level</a:t>
            </a:r>
          </a:p>
          <a:p>
            <a:pPr>
              <a:lnSpc>
                <a:spcPct val="90000"/>
              </a:lnSpc>
            </a:pPr>
            <a:endParaRPr lang="en-AU" sz="1800" dirty="0"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latin typeface="Century Gothic" panose="020B0502020202020204" pitchFamily="34" charset="0"/>
                <a:cs typeface="David" panose="020E0502060401010101" pitchFamily="34" charset="-79"/>
              </a:rPr>
              <a:t>More adult environment – more rights, more responsibilities, higher expectations</a:t>
            </a:r>
          </a:p>
          <a:p>
            <a:pPr>
              <a:lnSpc>
                <a:spcPct val="90000"/>
              </a:lnSpc>
            </a:pPr>
            <a:endParaRPr lang="en-AU" sz="1800" dirty="0">
              <a:latin typeface="Century Gothic" panose="020B0502020202020204" pitchFamily="34" charset="0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latin typeface="Century Gothic" panose="020B0502020202020204" pitchFamily="34" charset="0"/>
                <a:cs typeface="David" panose="020E0502060401010101" pitchFamily="34" charset="-79"/>
              </a:rPr>
              <a:t>Change in Focus:  It’s a time when students need to start thinking about Senior Pathways and a life beyond school</a:t>
            </a:r>
            <a:endParaRPr lang="en-US" sz="1800" dirty="0">
              <a:latin typeface="Century Gothic" panose="020B050202020202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584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006043"/>
            <a:ext cx="8229600" cy="470897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FFFF00"/>
                </a:solidFill>
                <a:latin typeface="Century Gothic" panose="020B0502020202020204" pitchFamily="34" charset="0"/>
              </a:rPr>
              <a:t>Year 10 at the senior campus provides an opportunity for students to develop a clear direction for 2024 - Year 11 and beyond.</a:t>
            </a:r>
          </a:p>
        </p:txBody>
      </p:sp>
      <p:sp>
        <p:nvSpPr>
          <p:cNvPr id="12" name="Oval 11"/>
          <p:cNvSpPr/>
          <p:nvPr/>
        </p:nvSpPr>
        <p:spPr>
          <a:xfrm>
            <a:off x="5357818" y="5429264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00000"/>
                </a:solidFill>
              </a:rPr>
              <a:t>Traineeship</a:t>
            </a:r>
            <a:endParaRPr lang="en-A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377"/>
            <a:ext cx="8229600" cy="889912"/>
          </a:xfrm>
        </p:spPr>
        <p:txBody>
          <a:bodyPr>
            <a:normAutofit fontScale="90000"/>
          </a:bodyPr>
          <a:lstStyle/>
          <a:p>
            <a:r>
              <a:rPr lang="en-AU" b="1" u="sng" dirty="0">
                <a:latin typeface="Century Gothic" panose="020B0502020202020204" pitchFamily="34" charset="0"/>
              </a:rPr>
              <a:t>After Year 10 – Senior Pathways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4179099"/>
            <a:ext cx="121444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Year 10</a:t>
            </a:r>
          </a:p>
        </p:txBody>
      </p:sp>
      <p:sp>
        <p:nvSpPr>
          <p:cNvPr id="6" name="Oval 5"/>
          <p:cNvSpPr/>
          <p:nvPr/>
        </p:nvSpPr>
        <p:spPr>
          <a:xfrm>
            <a:off x="3357554" y="2786058"/>
            <a:ext cx="250029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TAFE</a:t>
            </a:r>
          </a:p>
        </p:txBody>
      </p:sp>
      <p:sp>
        <p:nvSpPr>
          <p:cNvPr id="7" name="Oval 6"/>
          <p:cNvSpPr/>
          <p:nvPr/>
        </p:nvSpPr>
        <p:spPr>
          <a:xfrm>
            <a:off x="5214942" y="3071810"/>
            <a:ext cx="264320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 Force</a:t>
            </a:r>
          </a:p>
        </p:txBody>
      </p:sp>
      <p:sp>
        <p:nvSpPr>
          <p:cNvPr id="8" name="Oval 7"/>
          <p:cNvSpPr/>
          <p:nvPr/>
        </p:nvSpPr>
        <p:spPr>
          <a:xfrm>
            <a:off x="6531277" y="4679165"/>
            <a:ext cx="250036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FFFF00"/>
                </a:solidFill>
              </a:rPr>
              <a:t>VCE Vocational </a:t>
            </a:r>
          </a:p>
          <a:p>
            <a:pPr algn="ctr"/>
            <a:r>
              <a:rPr lang="en-AU" dirty="0">
                <a:solidFill>
                  <a:srgbClr val="FFFF00"/>
                </a:solidFill>
              </a:rPr>
              <a:t>Major</a:t>
            </a:r>
          </a:p>
        </p:txBody>
      </p:sp>
      <p:sp>
        <p:nvSpPr>
          <p:cNvPr id="9" name="Oval 8"/>
          <p:cNvSpPr/>
          <p:nvPr/>
        </p:nvSpPr>
        <p:spPr>
          <a:xfrm>
            <a:off x="3214678" y="5715016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Apprenticeship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1857356" y="4286256"/>
            <a:ext cx="1785950" cy="64294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Senior Pathways</a:t>
            </a:r>
          </a:p>
        </p:txBody>
      </p:sp>
      <p:sp>
        <p:nvSpPr>
          <p:cNvPr id="5" name="Oval 4"/>
          <p:cNvSpPr/>
          <p:nvPr/>
        </p:nvSpPr>
        <p:spPr>
          <a:xfrm>
            <a:off x="6472222" y="3786190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FFFF00"/>
                </a:solidFill>
              </a:rPr>
              <a:t>VCE</a:t>
            </a:r>
          </a:p>
        </p:txBody>
      </p:sp>
      <p:cxnSp>
        <p:nvCxnSpPr>
          <p:cNvPr id="14" name="Straight Arrow Connector 13"/>
          <p:cNvCxnSpPr>
            <a:stCxn id="4" idx="3"/>
            <a:endCxn id="11" idx="2"/>
          </p:cNvCxnSpPr>
          <p:nvPr/>
        </p:nvCxnSpPr>
        <p:spPr>
          <a:xfrm>
            <a:off x="1571604" y="4607727"/>
            <a:ext cx="28575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  <a:endCxn id="6" idx="4"/>
          </p:cNvCxnSpPr>
          <p:nvPr/>
        </p:nvCxnSpPr>
        <p:spPr>
          <a:xfrm flipV="1">
            <a:off x="3643306" y="3714752"/>
            <a:ext cx="964397" cy="892975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  <a:endCxn id="8" idx="2"/>
          </p:cNvCxnSpPr>
          <p:nvPr/>
        </p:nvCxnSpPr>
        <p:spPr>
          <a:xfrm>
            <a:off x="3643306" y="4607727"/>
            <a:ext cx="2887971" cy="535785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  <a:endCxn id="5" idx="2"/>
          </p:cNvCxnSpPr>
          <p:nvPr/>
        </p:nvCxnSpPr>
        <p:spPr>
          <a:xfrm flipV="1">
            <a:off x="3643306" y="4250537"/>
            <a:ext cx="2828916" cy="357190"/>
          </a:xfrm>
          <a:prstGeom prst="straightConnector1">
            <a:avLst/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  <a:endCxn id="7" idx="3"/>
          </p:cNvCxnSpPr>
          <p:nvPr/>
        </p:nvCxnSpPr>
        <p:spPr>
          <a:xfrm flipV="1">
            <a:off x="3643306" y="3864500"/>
            <a:ext cx="1958725" cy="743227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</p:cNvCxnSpPr>
          <p:nvPr/>
        </p:nvCxnSpPr>
        <p:spPr>
          <a:xfrm>
            <a:off x="3643306" y="4607727"/>
            <a:ext cx="2714644" cy="857256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0"/>
            <a:endCxn id="9" idx="0"/>
          </p:cNvCxnSpPr>
          <p:nvPr/>
        </p:nvCxnSpPr>
        <p:spPr>
          <a:xfrm>
            <a:off x="3643306" y="4607727"/>
            <a:ext cx="857256" cy="1107289"/>
          </a:xfrm>
          <a:prstGeom prst="straightConnector1">
            <a:avLst/>
          </a:prstGeom>
          <a:ln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en-AU" sz="8000" dirty="0">
                <a:latin typeface="Century Gothic" panose="020B0502020202020204" pitchFamily="34" charset="0"/>
              </a:rPr>
              <a:t>Year 10  SUBJECTS</a:t>
            </a:r>
            <a:br>
              <a:rPr lang="en-AU" sz="8000" dirty="0">
                <a:latin typeface="Century Gothic" panose="020B0502020202020204" pitchFamily="34" charset="0"/>
              </a:rPr>
            </a:br>
            <a:r>
              <a:rPr lang="en-AU" sz="8000" dirty="0">
                <a:latin typeface="Century Gothic" panose="020B0502020202020204" pitchFamily="34" charset="0"/>
              </a:rPr>
              <a:t>2024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6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Year 10 Handbook </a:t>
            </a:r>
            <a:br>
              <a:rPr lang="en-AU" b="1" dirty="0">
                <a:latin typeface="Century Gothic" panose="020B0502020202020204" pitchFamily="34" charset="0"/>
              </a:rPr>
            </a:br>
            <a:r>
              <a:rPr lang="en-AU" b="1" dirty="0">
                <a:latin typeface="Century Gothic" panose="020B0502020202020204" pitchFamily="34" charset="0"/>
              </a:rPr>
              <a:t>Subject Details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38111"/>
              </p:ext>
            </p:extLst>
          </p:nvPr>
        </p:nvGraphicFramePr>
        <p:xfrm>
          <a:off x="5002912" y="1457280"/>
          <a:ext cx="3698163" cy="517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163">
                  <a:extLst>
                    <a:ext uri="{9D8B030D-6E8A-4147-A177-3AD203B41FA5}">
                      <a16:colId xmlns:a16="http://schemas.microsoft.com/office/drawing/2014/main" val="12741677"/>
                    </a:ext>
                  </a:extLst>
                </a:gridCol>
              </a:tblGrid>
              <a:tr h="5179826">
                <a:tc>
                  <a:txBody>
                    <a:bodyPr/>
                    <a:lstStyle/>
                    <a:p>
                      <a:pPr algn="ctr"/>
                      <a:r>
                        <a:rPr lang="en-AU" sz="24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This Handbook is available</a:t>
                      </a:r>
                      <a:r>
                        <a:rPr lang="en-AU" sz="2400" i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on </a:t>
                      </a:r>
                      <a:r>
                        <a:rPr lang="en-AU" sz="2400" i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Compass</a:t>
                      </a:r>
                    </a:p>
                    <a:p>
                      <a:pPr algn="ctr"/>
                      <a:r>
                        <a:rPr lang="en-AU" sz="2400" i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Via Browser</a:t>
                      </a:r>
                    </a:p>
                    <a:p>
                      <a:pPr algn="ctr"/>
                      <a:r>
                        <a:rPr lang="en-AU" sz="2400" i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‘Community’ Tab</a:t>
                      </a:r>
                    </a:p>
                    <a:p>
                      <a:pPr algn="ctr"/>
                      <a:r>
                        <a:rPr lang="en-AU" sz="2400" i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-School Documentation</a:t>
                      </a:r>
                    </a:p>
                    <a:p>
                      <a:pPr algn="ctr"/>
                      <a:endParaRPr lang="en-AU" sz="2400" i="1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AU" sz="2400" i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Or </a:t>
                      </a:r>
                    </a:p>
                    <a:p>
                      <a:pPr algn="ctr"/>
                      <a:endParaRPr lang="en-AU" sz="2400" i="1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AU" sz="2400" i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Bass Coast College </a:t>
                      </a:r>
                      <a:r>
                        <a:rPr lang="en-AU" sz="2400" i="1" u="sng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School Website</a:t>
                      </a:r>
                    </a:p>
                    <a:p>
                      <a:pPr algn="ctr"/>
                      <a:r>
                        <a:rPr lang="en-AU" sz="2400" i="1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Enrolments – Transition – Year 9 into 10</a:t>
                      </a:r>
                    </a:p>
                    <a:p>
                      <a:pPr algn="ctr"/>
                      <a:endParaRPr lang="en-AU" sz="2400" i="1" baseline="0" dirty="0">
                        <a:solidFill>
                          <a:schemeClr val="bg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48951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9FE78A-C3F1-36AE-F3ED-35EF539FB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91" t="18133" r="37063" b="5499"/>
          <a:stretch/>
        </p:blipFill>
        <p:spPr>
          <a:xfrm>
            <a:off x="682495" y="1457280"/>
            <a:ext cx="3766862" cy="5212080"/>
          </a:xfrm>
        </p:spPr>
      </p:pic>
    </p:spTree>
    <p:extLst>
      <p:ext uri="{BB962C8B-B14F-4D97-AF65-F5344CB8AC3E}">
        <p14:creationId xmlns:p14="http://schemas.microsoft.com/office/powerpoint/2010/main" val="41545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488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>
                <a:latin typeface="Century Gothic" panose="020B0502020202020204" pitchFamily="34" charset="0"/>
              </a:rPr>
              <a:t>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en-A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English</a:t>
            </a:r>
          </a:p>
          <a:p>
            <a:pPr lvl="2"/>
            <a:r>
              <a:rPr lang="en-A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Mathematics</a:t>
            </a:r>
          </a:p>
          <a:p>
            <a:pPr lvl="2"/>
            <a:endParaRPr lang="en-AU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2"/>
            <a:r>
              <a:rPr lang="en-AU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Science</a:t>
            </a:r>
          </a:p>
          <a:p>
            <a:pPr lvl="2"/>
            <a:r>
              <a:rPr lang="en-AU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Humanities</a:t>
            </a:r>
          </a:p>
          <a:p>
            <a:pPr lvl="2"/>
            <a:endParaRPr lang="en-AU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en-AU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Art</a:t>
            </a:r>
          </a:p>
          <a:p>
            <a:pPr lvl="2"/>
            <a:r>
              <a:rPr lang="en-AU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Technology</a:t>
            </a:r>
          </a:p>
          <a:p>
            <a:pPr lvl="2"/>
            <a:r>
              <a:rPr lang="en-AU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Health &amp; PE </a:t>
            </a:r>
          </a:p>
          <a:p>
            <a:pPr lvl="2"/>
            <a:endParaRPr lang="en-AU" sz="28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en-AU" sz="2800" u="sng" dirty="0">
                <a:solidFill>
                  <a:srgbClr val="92D050"/>
                </a:solidFill>
                <a:latin typeface="Century Gothic" panose="020B0502020202020204" pitchFamily="34" charset="0"/>
              </a:rPr>
              <a:t>Then CHOOSE a further 3 x Electives which can be chosen </a:t>
            </a:r>
            <a:r>
              <a:rPr lang="en-AU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from Science, Humanities, Art, Technology and Health &amp; PE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961082" y="1600200"/>
            <a:ext cx="645222" cy="31249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867890" y="2636912"/>
            <a:ext cx="3071834" cy="10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Must choose one of each of these CORE subject topics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7890" y="3861048"/>
            <a:ext cx="3071834" cy="104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Must choose one of each of these subjects as ELECTIVE subjects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7890" y="1412776"/>
            <a:ext cx="3071834" cy="104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Required CORE subjects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14072</TotalTime>
  <Words>1314</Words>
  <Application>Microsoft Office PowerPoint</Application>
  <PresentationFormat>On-screen Show (4:3)</PresentationFormat>
  <Paragraphs>197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Kahootz Amish</vt:lpstr>
      <vt:lpstr>Times New Roman</vt:lpstr>
      <vt:lpstr>Office Theme</vt:lpstr>
      <vt:lpstr>Year 9 into 10 2024 Transition Information Wonthaggi Campus</vt:lpstr>
      <vt:lpstr>PowerPoint Presentation</vt:lpstr>
      <vt:lpstr>PowerPoint Presentation</vt:lpstr>
      <vt:lpstr> </vt:lpstr>
      <vt:lpstr>We are still Bass Coast College</vt:lpstr>
      <vt:lpstr>After Year 10 – Senior Pathways</vt:lpstr>
      <vt:lpstr>Year 10  SUBJECTS 2024</vt:lpstr>
      <vt:lpstr>Year 10 Handbook  Subject Details</vt:lpstr>
      <vt:lpstr>Course Requirements</vt:lpstr>
      <vt:lpstr>The Course Structure in 2024</vt:lpstr>
      <vt:lpstr>Pathways Summary</vt:lpstr>
      <vt:lpstr>English in Year 10</vt:lpstr>
      <vt:lpstr>Maths in Year 10</vt:lpstr>
      <vt:lpstr>Yr 10 Maths Subjects 2023</vt:lpstr>
      <vt:lpstr>Which level Maths to Choose?</vt:lpstr>
      <vt:lpstr>      Science in Year 10 </vt:lpstr>
      <vt:lpstr>Science Subjects Available</vt:lpstr>
      <vt:lpstr>Humanities in Year 10</vt:lpstr>
      <vt:lpstr>Humanities Subjects Available</vt:lpstr>
      <vt:lpstr>What other subjects can I study in Year 10?</vt:lpstr>
      <vt:lpstr>Electives </vt:lpstr>
      <vt:lpstr>Are VCE or VET Subjects Available to Year 10 Students?</vt:lpstr>
      <vt:lpstr>However…</vt:lpstr>
      <vt:lpstr>The Subject Selection Process</vt:lpstr>
      <vt:lpstr>How to Select your Year 10 Subjects Online</vt:lpstr>
      <vt:lpstr>Who can help me with my transition to Year 10?</vt:lpstr>
      <vt:lpstr> Bring Your Own Device Policy</vt:lpstr>
      <vt:lpstr>Parents  ‘What do we do now?’</vt:lpstr>
      <vt:lpstr>The TIMELINE for transition to Wonthaggi Campus in 2024?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Information Evening 2013</dc:title>
  <dc:creator>Education</dc:creator>
  <cp:lastModifiedBy>Alison Gill</cp:lastModifiedBy>
  <cp:revision>202</cp:revision>
  <dcterms:created xsi:type="dcterms:W3CDTF">2012-07-15T05:43:53Z</dcterms:created>
  <dcterms:modified xsi:type="dcterms:W3CDTF">2023-07-28T05:24:07Z</dcterms:modified>
</cp:coreProperties>
</file>